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2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22.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3.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24.xml" ContentType="application/vnd.openxmlformats-officedocument.theme+xml"/>
  <Override PartName="/ppt/tags/tag1.xml" ContentType="application/vnd.openxmlformats-officedocument.presentationml.tags+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2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1.xml" ContentType="application/vnd.openxmlformats-officedocument.themeOverride+xml"/>
  <Override PartName="/ppt/tags/tag11.xml" ContentType="application/vnd.openxmlformats-officedocument.presentationml.tags+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8.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heme/themeOverride2.xml" ContentType="application/vnd.openxmlformats-officedocument.themeOverr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39" r:id="rId9"/>
    <p:sldMasterId id="2147483850" r:id="rId10"/>
    <p:sldMasterId id="2147483862" r:id="rId11"/>
    <p:sldMasterId id="2147483884" r:id="rId12"/>
    <p:sldMasterId id="2147483908" r:id="rId13"/>
    <p:sldMasterId id="2147483927" r:id="rId14"/>
    <p:sldMasterId id="2147483964" r:id="rId15"/>
    <p:sldMasterId id="2147483986" r:id="rId16"/>
    <p:sldMasterId id="2147483998" r:id="rId17"/>
    <p:sldMasterId id="2147484010" r:id="rId18"/>
    <p:sldMasterId id="2147484032" r:id="rId19"/>
    <p:sldMasterId id="2147484064" r:id="rId20"/>
    <p:sldMasterId id="2147484083" r:id="rId21"/>
    <p:sldMasterId id="2147484102" r:id="rId22"/>
    <p:sldMasterId id="2147484126" r:id="rId23"/>
    <p:sldMasterId id="2147484147" r:id="rId24"/>
    <p:sldMasterId id="2147484173" r:id="rId25"/>
  </p:sldMasterIdLst>
  <p:notesMasterIdLst>
    <p:notesMasterId r:id="rId169"/>
  </p:notesMasterIdLst>
  <p:sldIdLst>
    <p:sldId id="550" r:id="rId26"/>
    <p:sldId id="551" r:id="rId27"/>
    <p:sldId id="552" r:id="rId28"/>
    <p:sldId id="553" r:id="rId29"/>
    <p:sldId id="554" r:id="rId30"/>
    <p:sldId id="555" r:id="rId31"/>
    <p:sldId id="556" r:id="rId32"/>
    <p:sldId id="557" r:id="rId33"/>
    <p:sldId id="536" r:id="rId34"/>
    <p:sldId id="472" r:id="rId35"/>
    <p:sldId id="388" r:id="rId36"/>
    <p:sldId id="537" r:id="rId37"/>
    <p:sldId id="530" r:id="rId38"/>
    <p:sldId id="390" r:id="rId39"/>
    <p:sldId id="470" r:id="rId40"/>
    <p:sldId id="471" r:id="rId41"/>
    <p:sldId id="528" r:id="rId42"/>
    <p:sldId id="538" r:id="rId43"/>
    <p:sldId id="539" r:id="rId44"/>
    <p:sldId id="433" r:id="rId45"/>
    <p:sldId id="434" r:id="rId46"/>
    <p:sldId id="532" r:id="rId47"/>
    <p:sldId id="541" r:id="rId48"/>
    <p:sldId id="542" r:id="rId49"/>
    <p:sldId id="543" r:id="rId50"/>
    <p:sldId id="435" r:id="rId51"/>
    <p:sldId id="540" r:id="rId52"/>
    <p:sldId id="437" r:id="rId53"/>
    <p:sldId id="475" r:id="rId54"/>
    <p:sldId id="476" r:id="rId55"/>
    <p:sldId id="438" r:id="rId56"/>
    <p:sldId id="477" r:id="rId57"/>
    <p:sldId id="478" r:id="rId58"/>
    <p:sldId id="523" r:id="rId59"/>
    <p:sldId id="524" r:id="rId60"/>
    <p:sldId id="525" r:id="rId61"/>
    <p:sldId id="526" r:id="rId62"/>
    <p:sldId id="527" r:id="rId63"/>
    <p:sldId id="480" r:id="rId64"/>
    <p:sldId id="481" r:id="rId65"/>
    <p:sldId id="482" r:id="rId66"/>
    <p:sldId id="483" r:id="rId67"/>
    <p:sldId id="484" r:id="rId68"/>
    <p:sldId id="487" r:id="rId69"/>
    <p:sldId id="488" r:id="rId70"/>
    <p:sldId id="485" r:id="rId71"/>
    <p:sldId id="486" r:id="rId72"/>
    <p:sldId id="440" r:id="rId73"/>
    <p:sldId id="441" r:id="rId74"/>
    <p:sldId id="442" r:id="rId75"/>
    <p:sldId id="443" r:id="rId76"/>
    <p:sldId id="444" r:id="rId77"/>
    <p:sldId id="544" r:id="rId78"/>
    <p:sldId id="545" r:id="rId79"/>
    <p:sldId id="546" r:id="rId80"/>
    <p:sldId id="547" r:id="rId81"/>
    <p:sldId id="548" r:id="rId82"/>
    <p:sldId id="549" r:id="rId83"/>
    <p:sldId id="393" r:id="rId84"/>
    <p:sldId id="489" r:id="rId85"/>
    <p:sldId id="505" r:id="rId86"/>
    <p:sldId id="506" r:id="rId87"/>
    <p:sldId id="507" r:id="rId88"/>
    <p:sldId id="508" r:id="rId89"/>
    <p:sldId id="509" r:id="rId90"/>
    <p:sldId id="510" r:id="rId91"/>
    <p:sldId id="511" r:id="rId92"/>
    <p:sldId id="512" r:id="rId93"/>
    <p:sldId id="513" r:id="rId94"/>
    <p:sldId id="514" r:id="rId95"/>
    <p:sldId id="515" r:id="rId96"/>
    <p:sldId id="516" r:id="rId97"/>
    <p:sldId id="517" r:id="rId98"/>
    <p:sldId id="446" r:id="rId99"/>
    <p:sldId id="518" r:id="rId100"/>
    <p:sldId id="520" r:id="rId101"/>
    <p:sldId id="391" r:id="rId102"/>
    <p:sldId id="447" r:id="rId103"/>
    <p:sldId id="490" r:id="rId104"/>
    <p:sldId id="521" r:id="rId105"/>
    <p:sldId id="522" r:id="rId106"/>
    <p:sldId id="449" r:id="rId107"/>
    <p:sldId id="450" r:id="rId108"/>
    <p:sldId id="451" r:id="rId109"/>
    <p:sldId id="392" r:id="rId110"/>
    <p:sldId id="503" r:id="rId111"/>
    <p:sldId id="452" r:id="rId112"/>
    <p:sldId id="429" r:id="rId113"/>
    <p:sldId id="430" r:id="rId114"/>
    <p:sldId id="431" r:id="rId115"/>
    <p:sldId id="432" r:id="rId116"/>
    <p:sldId id="491" r:id="rId117"/>
    <p:sldId id="504" r:id="rId118"/>
    <p:sldId id="492" r:id="rId119"/>
    <p:sldId id="493" r:id="rId120"/>
    <p:sldId id="494" r:id="rId121"/>
    <p:sldId id="495" r:id="rId122"/>
    <p:sldId id="496" r:id="rId123"/>
    <p:sldId id="497" r:id="rId124"/>
    <p:sldId id="498" r:id="rId125"/>
    <p:sldId id="499" r:id="rId126"/>
    <p:sldId id="500" r:id="rId127"/>
    <p:sldId id="501" r:id="rId128"/>
    <p:sldId id="502" r:id="rId129"/>
    <p:sldId id="529" r:id="rId130"/>
    <p:sldId id="455" r:id="rId131"/>
    <p:sldId id="534" r:id="rId132"/>
    <p:sldId id="535" r:id="rId133"/>
    <p:sldId id="291" r:id="rId134"/>
    <p:sldId id="292" r:id="rId135"/>
    <p:sldId id="375" r:id="rId136"/>
    <p:sldId id="372" r:id="rId137"/>
    <p:sldId id="300" r:id="rId138"/>
    <p:sldId id="302" r:id="rId139"/>
    <p:sldId id="342" r:id="rId140"/>
    <p:sldId id="306" r:id="rId141"/>
    <p:sldId id="381" r:id="rId142"/>
    <p:sldId id="382" r:id="rId143"/>
    <p:sldId id="320" r:id="rId144"/>
    <p:sldId id="308" r:id="rId145"/>
    <p:sldId id="307" r:id="rId146"/>
    <p:sldId id="387" r:id="rId147"/>
    <p:sldId id="314" r:id="rId148"/>
    <p:sldId id="364" r:id="rId149"/>
    <p:sldId id="311" r:id="rId150"/>
    <p:sldId id="309" r:id="rId151"/>
    <p:sldId id="319" r:id="rId152"/>
    <p:sldId id="316" r:id="rId153"/>
    <p:sldId id="321" r:id="rId154"/>
    <p:sldId id="323" r:id="rId155"/>
    <p:sldId id="324" r:id="rId156"/>
    <p:sldId id="325" r:id="rId157"/>
    <p:sldId id="383" r:id="rId158"/>
    <p:sldId id="322" r:id="rId159"/>
    <p:sldId id="326" r:id="rId160"/>
    <p:sldId id="327" r:id="rId161"/>
    <p:sldId id="341" r:id="rId162"/>
    <p:sldId id="329" r:id="rId163"/>
    <p:sldId id="330" r:id="rId164"/>
    <p:sldId id="370" r:id="rId165"/>
    <p:sldId id="331" r:id="rId166"/>
    <p:sldId id="332" r:id="rId167"/>
    <p:sldId id="334" r:id="rId168"/>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78965" autoAdjust="0"/>
  </p:normalViewPr>
  <p:slideViewPr>
    <p:cSldViewPr snapToGrid="0">
      <p:cViewPr varScale="1">
        <p:scale>
          <a:sx n="77" d="100"/>
          <a:sy n="77" d="100"/>
        </p:scale>
        <p:origin x="1114" y="67"/>
      </p:cViewPr>
      <p:guideLst>
        <p:guide orient="horz" pos="2160"/>
        <p:guide pos="3840"/>
      </p:guideLst>
    </p:cSldViewPr>
  </p:slideViewPr>
  <p:outlineViewPr>
    <p:cViewPr>
      <p:scale>
        <a:sx n="33" d="100"/>
        <a:sy n="33" d="100"/>
      </p:scale>
      <p:origin x="0" y="-8952"/>
    </p:cViewPr>
  </p:outlineViewPr>
  <p:notesTextViewPr>
    <p:cViewPr>
      <p:scale>
        <a:sx n="125" d="100"/>
        <a:sy n="125" d="100"/>
      </p:scale>
      <p:origin x="0" y="0"/>
    </p:cViewPr>
  </p:notesTextViewPr>
  <p:sorterViewPr>
    <p:cViewPr>
      <p:scale>
        <a:sx n="70" d="100"/>
        <a:sy n="70" d="100"/>
      </p:scale>
      <p:origin x="0" y="-3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2.xml"/><Relationship Id="rId21" Type="http://schemas.openxmlformats.org/officeDocument/2006/relationships/slideMaster" Target="slideMasters/slideMaster21.xml"/><Relationship Id="rId42" Type="http://schemas.openxmlformats.org/officeDocument/2006/relationships/slide" Target="slides/slide17.xml"/><Relationship Id="rId63" Type="http://schemas.openxmlformats.org/officeDocument/2006/relationships/slide" Target="slides/slide38.xml"/><Relationship Id="rId84" Type="http://schemas.openxmlformats.org/officeDocument/2006/relationships/slide" Target="slides/slide59.xml"/><Relationship Id="rId138" Type="http://schemas.openxmlformats.org/officeDocument/2006/relationships/slide" Target="slides/slide113.xml"/><Relationship Id="rId159" Type="http://schemas.openxmlformats.org/officeDocument/2006/relationships/slide" Target="slides/slide134.xml"/><Relationship Id="rId170" Type="http://schemas.openxmlformats.org/officeDocument/2006/relationships/commentAuthors" Target="commentAuthors.xml"/><Relationship Id="rId107" Type="http://schemas.openxmlformats.org/officeDocument/2006/relationships/slide" Target="slides/slide82.xml"/><Relationship Id="rId11" Type="http://schemas.openxmlformats.org/officeDocument/2006/relationships/slideMaster" Target="slideMasters/slideMaster11.xml"/><Relationship Id="rId32" Type="http://schemas.openxmlformats.org/officeDocument/2006/relationships/slide" Target="slides/slide7.xml"/><Relationship Id="rId53" Type="http://schemas.openxmlformats.org/officeDocument/2006/relationships/slide" Target="slides/slide28.xml"/><Relationship Id="rId74" Type="http://schemas.openxmlformats.org/officeDocument/2006/relationships/slide" Target="slides/slide49.xml"/><Relationship Id="rId128" Type="http://schemas.openxmlformats.org/officeDocument/2006/relationships/slide" Target="slides/slide103.xml"/><Relationship Id="rId149" Type="http://schemas.openxmlformats.org/officeDocument/2006/relationships/slide" Target="slides/slide124.xml"/><Relationship Id="rId5" Type="http://schemas.openxmlformats.org/officeDocument/2006/relationships/slideMaster" Target="slideMasters/slideMaster5.xml"/><Relationship Id="rId95" Type="http://schemas.openxmlformats.org/officeDocument/2006/relationships/slide" Target="slides/slide70.xml"/><Relationship Id="rId160" Type="http://schemas.openxmlformats.org/officeDocument/2006/relationships/slide" Target="slides/slide135.xml"/><Relationship Id="rId22" Type="http://schemas.openxmlformats.org/officeDocument/2006/relationships/slideMaster" Target="slideMasters/slideMaster22.xml"/><Relationship Id="rId43" Type="http://schemas.openxmlformats.org/officeDocument/2006/relationships/slide" Target="slides/slide18.xml"/><Relationship Id="rId64" Type="http://schemas.openxmlformats.org/officeDocument/2006/relationships/slide" Target="slides/slide39.xml"/><Relationship Id="rId118" Type="http://schemas.openxmlformats.org/officeDocument/2006/relationships/slide" Target="slides/slide93.xml"/><Relationship Id="rId139" Type="http://schemas.openxmlformats.org/officeDocument/2006/relationships/slide" Target="slides/slide114.xml"/><Relationship Id="rId85" Type="http://schemas.openxmlformats.org/officeDocument/2006/relationships/slide" Target="slides/slide60.xml"/><Relationship Id="rId150" Type="http://schemas.openxmlformats.org/officeDocument/2006/relationships/slide" Target="slides/slide125.xml"/><Relationship Id="rId171" Type="http://schemas.openxmlformats.org/officeDocument/2006/relationships/presProps" Target="presProps.xml"/><Relationship Id="rId12" Type="http://schemas.openxmlformats.org/officeDocument/2006/relationships/slideMaster" Target="slideMasters/slideMaster12.xml"/><Relationship Id="rId33" Type="http://schemas.openxmlformats.org/officeDocument/2006/relationships/slide" Target="slides/slide8.xml"/><Relationship Id="rId108" Type="http://schemas.openxmlformats.org/officeDocument/2006/relationships/slide" Target="slides/slide83.xml"/><Relationship Id="rId129" Type="http://schemas.openxmlformats.org/officeDocument/2006/relationships/slide" Target="slides/slide104.xml"/><Relationship Id="rId54" Type="http://schemas.openxmlformats.org/officeDocument/2006/relationships/slide" Target="slides/slide29.xml"/><Relationship Id="rId75" Type="http://schemas.openxmlformats.org/officeDocument/2006/relationships/slide" Target="slides/slide50.xml"/><Relationship Id="rId96" Type="http://schemas.openxmlformats.org/officeDocument/2006/relationships/slide" Target="slides/slide71.xml"/><Relationship Id="rId140" Type="http://schemas.openxmlformats.org/officeDocument/2006/relationships/slide" Target="slides/slide115.xml"/><Relationship Id="rId161" Type="http://schemas.openxmlformats.org/officeDocument/2006/relationships/slide" Target="slides/slide13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 Target="slides/slide3.xml"/><Relationship Id="rId49" Type="http://schemas.openxmlformats.org/officeDocument/2006/relationships/slide" Target="slides/slide24.xml"/><Relationship Id="rId114" Type="http://schemas.openxmlformats.org/officeDocument/2006/relationships/slide" Target="slides/slide89.xml"/><Relationship Id="rId119" Type="http://schemas.openxmlformats.org/officeDocument/2006/relationships/slide" Target="slides/slide94.xml"/><Relationship Id="rId44" Type="http://schemas.openxmlformats.org/officeDocument/2006/relationships/slide" Target="slides/slide19.xml"/><Relationship Id="rId60" Type="http://schemas.openxmlformats.org/officeDocument/2006/relationships/slide" Target="slides/slide35.xml"/><Relationship Id="rId65" Type="http://schemas.openxmlformats.org/officeDocument/2006/relationships/slide" Target="slides/slide40.xml"/><Relationship Id="rId81" Type="http://schemas.openxmlformats.org/officeDocument/2006/relationships/slide" Target="slides/slide56.xml"/><Relationship Id="rId86" Type="http://schemas.openxmlformats.org/officeDocument/2006/relationships/slide" Target="slides/slide61.xml"/><Relationship Id="rId130" Type="http://schemas.openxmlformats.org/officeDocument/2006/relationships/slide" Target="slides/slide105.xml"/><Relationship Id="rId135" Type="http://schemas.openxmlformats.org/officeDocument/2006/relationships/slide" Target="slides/slide110.xml"/><Relationship Id="rId151" Type="http://schemas.openxmlformats.org/officeDocument/2006/relationships/slide" Target="slides/slide126.xml"/><Relationship Id="rId156" Type="http://schemas.openxmlformats.org/officeDocument/2006/relationships/slide" Target="slides/slide131.xml"/><Relationship Id="rId172"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4.xml"/><Relationship Id="rId109" Type="http://schemas.openxmlformats.org/officeDocument/2006/relationships/slide" Target="slides/slide8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slide" Target="slides/slide72.xml"/><Relationship Id="rId104" Type="http://schemas.openxmlformats.org/officeDocument/2006/relationships/slide" Target="slides/slide79.xml"/><Relationship Id="rId120" Type="http://schemas.openxmlformats.org/officeDocument/2006/relationships/slide" Target="slides/slide95.xml"/><Relationship Id="rId125" Type="http://schemas.openxmlformats.org/officeDocument/2006/relationships/slide" Target="slides/slide100.xml"/><Relationship Id="rId141" Type="http://schemas.openxmlformats.org/officeDocument/2006/relationships/slide" Target="slides/slide116.xml"/><Relationship Id="rId146" Type="http://schemas.openxmlformats.org/officeDocument/2006/relationships/slide" Target="slides/slide121.xml"/><Relationship Id="rId167" Type="http://schemas.openxmlformats.org/officeDocument/2006/relationships/slide" Target="slides/slide142.xml"/><Relationship Id="rId7" Type="http://schemas.openxmlformats.org/officeDocument/2006/relationships/slideMaster" Target="slideMasters/slideMaster7.xml"/><Relationship Id="rId71" Type="http://schemas.openxmlformats.org/officeDocument/2006/relationships/slide" Target="slides/slide46.xml"/><Relationship Id="rId92" Type="http://schemas.openxmlformats.org/officeDocument/2006/relationships/slide" Target="slides/slide67.xml"/><Relationship Id="rId162" Type="http://schemas.openxmlformats.org/officeDocument/2006/relationships/slide" Target="slides/slide137.xml"/><Relationship Id="rId2" Type="http://schemas.openxmlformats.org/officeDocument/2006/relationships/slideMaster" Target="slideMasters/slideMaster2.xml"/><Relationship Id="rId29" Type="http://schemas.openxmlformats.org/officeDocument/2006/relationships/slide" Target="slides/slide4.xml"/><Relationship Id="rId24" Type="http://schemas.openxmlformats.org/officeDocument/2006/relationships/slideMaster" Target="slideMasters/slideMaster24.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slide" Target="slides/slide62.xml"/><Relationship Id="rId110" Type="http://schemas.openxmlformats.org/officeDocument/2006/relationships/slide" Target="slides/slide85.xml"/><Relationship Id="rId115" Type="http://schemas.openxmlformats.org/officeDocument/2006/relationships/slide" Target="slides/slide90.xml"/><Relationship Id="rId131" Type="http://schemas.openxmlformats.org/officeDocument/2006/relationships/slide" Target="slides/slide106.xml"/><Relationship Id="rId136" Type="http://schemas.openxmlformats.org/officeDocument/2006/relationships/slide" Target="slides/slide111.xml"/><Relationship Id="rId157" Type="http://schemas.openxmlformats.org/officeDocument/2006/relationships/slide" Target="slides/slide132.xml"/><Relationship Id="rId61" Type="http://schemas.openxmlformats.org/officeDocument/2006/relationships/slide" Target="slides/slide36.xml"/><Relationship Id="rId82" Type="http://schemas.openxmlformats.org/officeDocument/2006/relationships/slide" Target="slides/slide57.xml"/><Relationship Id="rId152" Type="http://schemas.openxmlformats.org/officeDocument/2006/relationships/slide" Target="slides/slide127.xml"/><Relationship Id="rId173"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5.xml"/><Relationship Id="rId35" Type="http://schemas.openxmlformats.org/officeDocument/2006/relationships/slide" Target="slides/slide10.xml"/><Relationship Id="rId56" Type="http://schemas.openxmlformats.org/officeDocument/2006/relationships/slide" Target="slides/slide31.xml"/><Relationship Id="rId77" Type="http://schemas.openxmlformats.org/officeDocument/2006/relationships/slide" Target="slides/slide52.xml"/><Relationship Id="rId100" Type="http://schemas.openxmlformats.org/officeDocument/2006/relationships/slide" Target="slides/slide75.xml"/><Relationship Id="rId105" Type="http://schemas.openxmlformats.org/officeDocument/2006/relationships/slide" Target="slides/slide80.xml"/><Relationship Id="rId126" Type="http://schemas.openxmlformats.org/officeDocument/2006/relationships/slide" Target="slides/slide101.xml"/><Relationship Id="rId147" Type="http://schemas.openxmlformats.org/officeDocument/2006/relationships/slide" Target="slides/slide122.xml"/><Relationship Id="rId168" Type="http://schemas.openxmlformats.org/officeDocument/2006/relationships/slide" Target="slides/slide143.xml"/><Relationship Id="rId8" Type="http://schemas.openxmlformats.org/officeDocument/2006/relationships/slideMaster" Target="slideMasters/slideMaster8.xml"/><Relationship Id="rId51" Type="http://schemas.openxmlformats.org/officeDocument/2006/relationships/slide" Target="slides/slide26.xml"/><Relationship Id="rId72" Type="http://schemas.openxmlformats.org/officeDocument/2006/relationships/slide" Target="slides/slide47.xml"/><Relationship Id="rId93" Type="http://schemas.openxmlformats.org/officeDocument/2006/relationships/slide" Target="slides/slide68.xml"/><Relationship Id="rId98" Type="http://schemas.openxmlformats.org/officeDocument/2006/relationships/slide" Target="slides/slide73.xml"/><Relationship Id="rId121" Type="http://schemas.openxmlformats.org/officeDocument/2006/relationships/slide" Target="slides/slide96.xml"/><Relationship Id="rId142" Type="http://schemas.openxmlformats.org/officeDocument/2006/relationships/slide" Target="slides/slide117.xml"/><Relationship Id="rId163"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21.xml"/><Relationship Id="rId67" Type="http://schemas.openxmlformats.org/officeDocument/2006/relationships/slide" Target="slides/slide42.xml"/><Relationship Id="rId116" Type="http://schemas.openxmlformats.org/officeDocument/2006/relationships/slide" Target="slides/slide91.xml"/><Relationship Id="rId137" Type="http://schemas.openxmlformats.org/officeDocument/2006/relationships/slide" Target="slides/slide112.xml"/><Relationship Id="rId158" Type="http://schemas.openxmlformats.org/officeDocument/2006/relationships/slide" Target="slides/slide133.xml"/><Relationship Id="rId20" Type="http://schemas.openxmlformats.org/officeDocument/2006/relationships/slideMaster" Target="slideMasters/slideMaster20.xml"/><Relationship Id="rId41" Type="http://schemas.openxmlformats.org/officeDocument/2006/relationships/slide" Target="slides/slide16.xml"/><Relationship Id="rId62" Type="http://schemas.openxmlformats.org/officeDocument/2006/relationships/slide" Target="slides/slide37.xml"/><Relationship Id="rId83" Type="http://schemas.openxmlformats.org/officeDocument/2006/relationships/slide" Target="slides/slide58.xml"/><Relationship Id="rId88" Type="http://schemas.openxmlformats.org/officeDocument/2006/relationships/slide" Target="slides/slide63.xml"/><Relationship Id="rId111" Type="http://schemas.openxmlformats.org/officeDocument/2006/relationships/slide" Target="slides/slide86.xml"/><Relationship Id="rId132" Type="http://schemas.openxmlformats.org/officeDocument/2006/relationships/slide" Target="slides/slide107.xml"/><Relationship Id="rId153" Type="http://schemas.openxmlformats.org/officeDocument/2006/relationships/slide" Target="slides/slide128.xml"/><Relationship Id="rId174"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 Target="slides/slide11.xml"/><Relationship Id="rId57" Type="http://schemas.openxmlformats.org/officeDocument/2006/relationships/slide" Target="slides/slide32.xml"/><Relationship Id="rId106" Type="http://schemas.openxmlformats.org/officeDocument/2006/relationships/slide" Target="slides/slide81.xml"/><Relationship Id="rId127" Type="http://schemas.openxmlformats.org/officeDocument/2006/relationships/slide" Target="slides/slide102.xml"/><Relationship Id="rId10" Type="http://schemas.openxmlformats.org/officeDocument/2006/relationships/slideMaster" Target="slideMasters/slideMaster10.xml"/><Relationship Id="rId31" Type="http://schemas.openxmlformats.org/officeDocument/2006/relationships/slide" Target="slides/slide6.xml"/><Relationship Id="rId52" Type="http://schemas.openxmlformats.org/officeDocument/2006/relationships/slide" Target="slides/slide27.xml"/><Relationship Id="rId73" Type="http://schemas.openxmlformats.org/officeDocument/2006/relationships/slide" Target="slides/slide48.xml"/><Relationship Id="rId78" Type="http://schemas.openxmlformats.org/officeDocument/2006/relationships/slide" Target="slides/slide53.xml"/><Relationship Id="rId94" Type="http://schemas.openxmlformats.org/officeDocument/2006/relationships/slide" Target="slides/slide69.xml"/><Relationship Id="rId99" Type="http://schemas.openxmlformats.org/officeDocument/2006/relationships/slide" Target="slides/slide74.xml"/><Relationship Id="rId101" Type="http://schemas.openxmlformats.org/officeDocument/2006/relationships/slide" Target="slides/slide76.xml"/><Relationship Id="rId122" Type="http://schemas.openxmlformats.org/officeDocument/2006/relationships/slide" Target="slides/slide97.xml"/><Relationship Id="rId143" Type="http://schemas.openxmlformats.org/officeDocument/2006/relationships/slide" Target="slides/slide118.xml"/><Relationship Id="rId148" Type="http://schemas.openxmlformats.org/officeDocument/2006/relationships/slide" Target="slides/slide123.xml"/><Relationship Id="rId164" Type="http://schemas.openxmlformats.org/officeDocument/2006/relationships/slide" Target="slides/slide139.xml"/><Relationship Id="rId16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xml"/><Relationship Id="rId47" Type="http://schemas.openxmlformats.org/officeDocument/2006/relationships/slide" Target="slides/slide22.xml"/><Relationship Id="rId68" Type="http://schemas.openxmlformats.org/officeDocument/2006/relationships/slide" Target="slides/slide43.xml"/><Relationship Id="rId89" Type="http://schemas.openxmlformats.org/officeDocument/2006/relationships/slide" Target="slides/slide64.xml"/><Relationship Id="rId112" Type="http://schemas.openxmlformats.org/officeDocument/2006/relationships/slide" Target="slides/slide87.xml"/><Relationship Id="rId133" Type="http://schemas.openxmlformats.org/officeDocument/2006/relationships/slide" Target="slides/slide108.xml"/><Relationship Id="rId154" Type="http://schemas.openxmlformats.org/officeDocument/2006/relationships/slide" Target="slides/slide129.xml"/><Relationship Id="rId175" Type="http://schemas.microsoft.com/office/2016/11/relationships/changesInfo" Target="changesInfos/changesInfo1.xml"/><Relationship Id="rId16" Type="http://schemas.openxmlformats.org/officeDocument/2006/relationships/slideMaster" Target="slideMasters/slideMaster16.xml"/><Relationship Id="rId37" Type="http://schemas.openxmlformats.org/officeDocument/2006/relationships/slide" Target="slides/slide12.xml"/><Relationship Id="rId58" Type="http://schemas.openxmlformats.org/officeDocument/2006/relationships/slide" Target="slides/slide33.xml"/><Relationship Id="rId79" Type="http://schemas.openxmlformats.org/officeDocument/2006/relationships/slide" Target="slides/slide54.xml"/><Relationship Id="rId102" Type="http://schemas.openxmlformats.org/officeDocument/2006/relationships/slide" Target="slides/slide77.xml"/><Relationship Id="rId123" Type="http://schemas.openxmlformats.org/officeDocument/2006/relationships/slide" Target="slides/slide98.xml"/><Relationship Id="rId144" Type="http://schemas.openxmlformats.org/officeDocument/2006/relationships/slide" Target="slides/slide119.xml"/><Relationship Id="rId90" Type="http://schemas.openxmlformats.org/officeDocument/2006/relationships/slide" Target="slides/slide65.xml"/><Relationship Id="rId165" Type="http://schemas.openxmlformats.org/officeDocument/2006/relationships/slide" Target="slides/slide140.xml"/><Relationship Id="rId27" Type="http://schemas.openxmlformats.org/officeDocument/2006/relationships/slide" Target="slides/slide2.xml"/><Relationship Id="rId48" Type="http://schemas.openxmlformats.org/officeDocument/2006/relationships/slide" Target="slides/slide23.xml"/><Relationship Id="rId69" Type="http://schemas.openxmlformats.org/officeDocument/2006/relationships/slide" Target="slides/slide44.xml"/><Relationship Id="rId113" Type="http://schemas.openxmlformats.org/officeDocument/2006/relationships/slide" Target="slides/slide88.xml"/><Relationship Id="rId134" Type="http://schemas.openxmlformats.org/officeDocument/2006/relationships/slide" Target="slides/slide109.xml"/><Relationship Id="rId80" Type="http://schemas.openxmlformats.org/officeDocument/2006/relationships/slide" Target="slides/slide55.xml"/><Relationship Id="rId155" Type="http://schemas.openxmlformats.org/officeDocument/2006/relationships/slide" Target="slides/slide130.xml"/><Relationship Id="rId176" Type="http://schemas.microsoft.com/office/2015/10/relationships/revisionInfo" Target="revisionInfo.xml"/><Relationship Id="rId17" Type="http://schemas.openxmlformats.org/officeDocument/2006/relationships/slideMaster" Target="slideMasters/slideMaster17.xml"/><Relationship Id="rId38" Type="http://schemas.openxmlformats.org/officeDocument/2006/relationships/slide" Target="slides/slide13.xml"/><Relationship Id="rId59" Type="http://schemas.openxmlformats.org/officeDocument/2006/relationships/slide" Target="slides/slide34.xml"/><Relationship Id="rId103" Type="http://schemas.openxmlformats.org/officeDocument/2006/relationships/slide" Target="slides/slide78.xml"/><Relationship Id="rId124" Type="http://schemas.openxmlformats.org/officeDocument/2006/relationships/slide" Target="slides/slide99.xml"/><Relationship Id="rId70" Type="http://schemas.openxmlformats.org/officeDocument/2006/relationships/slide" Target="slides/slide45.xml"/><Relationship Id="rId91" Type="http://schemas.openxmlformats.org/officeDocument/2006/relationships/slide" Target="slides/slide66.xml"/><Relationship Id="rId145" Type="http://schemas.openxmlformats.org/officeDocument/2006/relationships/slide" Target="slides/slide120.xml"/><Relationship Id="rId166" Type="http://schemas.openxmlformats.org/officeDocument/2006/relationships/slide" Target="slides/slide1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1D59B728-4A4F-4D28-981D-E810D5D81B03}"/>
    <pc:docChg chg="undo custSel addSld delSld modSld sldOrd">
      <pc:chgData name="Dave Burnison" userId="562e53b1-e8fd-443e-b247-550baf63da3b" providerId="ADAL" clId="{1D59B728-4A4F-4D28-981D-E810D5D81B03}" dt="2018-03-18T23:17:32.922" v="570" actId="2696"/>
      <pc:docMkLst>
        <pc:docMk/>
      </pc:docMkLst>
      <pc:sldChg chg="modTransition">
        <pc:chgData name="Dave Burnison" userId="562e53b1-e8fd-443e-b247-550baf63da3b" providerId="ADAL" clId="{1D59B728-4A4F-4D28-981D-E810D5D81B03}" dt="2018-03-16T22:29:29.136" v="320" actId="478"/>
        <pc:sldMkLst>
          <pc:docMk/>
          <pc:sldMk cId="1609843526" sldId="291"/>
        </pc:sldMkLst>
      </pc:sldChg>
      <pc:sldChg chg="modTransition">
        <pc:chgData name="Dave Burnison" userId="562e53b1-e8fd-443e-b247-550baf63da3b" providerId="ADAL" clId="{1D59B728-4A4F-4D28-981D-E810D5D81B03}" dt="2018-03-16T22:29:29.136" v="320" actId="478"/>
        <pc:sldMkLst>
          <pc:docMk/>
          <pc:sldMk cId="313914456" sldId="292"/>
        </pc:sldMkLst>
      </pc:sldChg>
      <pc:sldChg chg="modTransition">
        <pc:chgData name="Dave Burnison" userId="562e53b1-e8fd-443e-b247-550baf63da3b" providerId="ADAL" clId="{1D59B728-4A4F-4D28-981D-E810D5D81B03}" dt="2018-03-16T22:29:29.136" v="320" actId="478"/>
        <pc:sldMkLst>
          <pc:docMk/>
          <pc:sldMk cId="2774397814" sldId="300"/>
        </pc:sldMkLst>
      </pc:sldChg>
      <pc:sldChg chg="modTransition">
        <pc:chgData name="Dave Burnison" userId="562e53b1-e8fd-443e-b247-550baf63da3b" providerId="ADAL" clId="{1D59B728-4A4F-4D28-981D-E810D5D81B03}" dt="2018-03-16T22:29:29.136" v="320" actId="478"/>
        <pc:sldMkLst>
          <pc:docMk/>
          <pc:sldMk cId="912706852" sldId="302"/>
        </pc:sldMkLst>
      </pc:sldChg>
      <pc:sldChg chg="modTransition">
        <pc:chgData name="Dave Burnison" userId="562e53b1-e8fd-443e-b247-550baf63da3b" providerId="ADAL" clId="{1D59B728-4A4F-4D28-981D-E810D5D81B03}" dt="2018-03-16T22:29:29.136" v="320" actId="478"/>
        <pc:sldMkLst>
          <pc:docMk/>
          <pc:sldMk cId="1176534673" sldId="306"/>
        </pc:sldMkLst>
      </pc:sldChg>
      <pc:sldChg chg="modTransition">
        <pc:chgData name="Dave Burnison" userId="562e53b1-e8fd-443e-b247-550baf63da3b" providerId="ADAL" clId="{1D59B728-4A4F-4D28-981D-E810D5D81B03}" dt="2018-03-16T22:29:29.136" v="320" actId="478"/>
        <pc:sldMkLst>
          <pc:docMk/>
          <pc:sldMk cId="15036105" sldId="307"/>
        </pc:sldMkLst>
      </pc:sldChg>
      <pc:sldChg chg="modTransition">
        <pc:chgData name="Dave Burnison" userId="562e53b1-e8fd-443e-b247-550baf63da3b" providerId="ADAL" clId="{1D59B728-4A4F-4D28-981D-E810D5D81B03}" dt="2018-03-16T22:29:29.136" v="320" actId="478"/>
        <pc:sldMkLst>
          <pc:docMk/>
          <pc:sldMk cId="4220664248" sldId="308"/>
        </pc:sldMkLst>
      </pc:sldChg>
      <pc:sldChg chg="modTransition">
        <pc:chgData name="Dave Burnison" userId="562e53b1-e8fd-443e-b247-550baf63da3b" providerId="ADAL" clId="{1D59B728-4A4F-4D28-981D-E810D5D81B03}" dt="2018-03-16T22:29:29.136" v="320" actId="478"/>
        <pc:sldMkLst>
          <pc:docMk/>
          <pc:sldMk cId="2930880677" sldId="309"/>
        </pc:sldMkLst>
      </pc:sldChg>
      <pc:sldChg chg="modTransition">
        <pc:chgData name="Dave Burnison" userId="562e53b1-e8fd-443e-b247-550baf63da3b" providerId="ADAL" clId="{1D59B728-4A4F-4D28-981D-E810D5D81B03}" dt="2018-03-16T22:29:29.136" v="320" actId="478"/>
        <pc:sldMkLst>
          <pc:docMk/>
          <pc:sldMk cId="1554586589" sldId="311"/>
        </pc:sldMkLst>
      </pc:sldChg>
      <pc:sldChg chg="modTransition">
        <pc:chgData name="Dave Burnison" userId="562e53b1-e8fd-443e-b247-550baf63da3b" providerId="ADAL" clId="{1D59B728-4A4F-4D28-981D-E810D5D81B03}" dt="2018-03-16T22:29:29.136" v="320" actId="478"/>
        <pc:sldMkLst>
          <pc:docMk/>
          <pc:sldMk cId="4272161940" sldId="314"/>
        </pc:sldMkLst>
      </pc:sldChg>
      <pc:sldChg chg="modTransition">
        <pc:chgData name="Dave Burnison" userId="562e53b1-e8fd-443e-b247-550baf63da3b" providerId="ADAL" clId="{1D59B728-4A4F-4D28-981D-E810D5D81B03}" dt="2018-03-16T22:29:29.136" v="320" actId="478"/>
        <pc:sldMkLst>
          <pc:docMk/>
          <pc:sldMk cId="804235718" sldId="316"/>
        </pc:sldMkLst>
      </pc:sldChg>
      <pc:sldChg chg="modTransition">
        <pc:chgData name="Dave Burnison" userId="562e53b1-e8fd-443e-b247-550baf63da3b" providerId="ADAL" clId="{1D59B728-4A4F-4D28-981D-E810D5D81B03}" dt="2018-03-16T22:29:29.136" v="320" actId="478"/>
        <pc:sldMkLst>
          <pc:docMk/>
          <pc:sldMk cId="755755991" sldId="319"/>
        </pc:sldMkLst>
      </pc:sldChg>
      <pc:sldChg chg="modTransition">
        <pc:chgData name="Dave Burnison" userId="562e53b1-e8fd-443e-b247-550baf63da3b" providerId="ADAL" clId="{1D59B728-4A4F-4D28-981D-E810D5D81B03}" dt="2018-03-16T22:29:29.136" v="320" actId="478"/>
        <pc:sldMkLst>
          <pc:docMk/>
          <pc:sldMk cId="3523787349" sldId="320"/>
        </pc:sldMkLst>
      </pc:sldChg>
      <pc:sldChg chg="modTransition">
        <pc:chgData name="Dave Burnison" userId="562e53b1-e8fd-443e-b247-550baf63da3b" providerId="ADAL" clId="{1D59B728-4A4F-4D28-981D-E810D5D81B03}" dt="2018-03-16T22:29:29.136" v="320" actId="478"/>
        <pc:sldMkLst>
          <pc:docMk/>
          <pc:sldMk cId="3120441168" sldId="321"/>
        </pc:sldMkLst>
      </pc:sldChg>
      <pc:sldChg chg="modTransition">
        <pc:chgData name="Dave Burnison" userId="562e53b1-e8fd-443e-b247-550baf63da3b" providerId="ADAL" clId="{1D59B728-4A4F-4D28-981D-E810D5D81B03}" dt="2018-03-16T22:29:29.136" v="320" actId="478"/>
        <pc:sldMkLst>
          <pc:docMk/>
          <pc:sldMk cId="3949952252" sldId="322"/>
        </pc:sldMkLst>
      </pc:sldChg>
      <pc:sldChg chg="modTransition">
        <pc:chgData name="Dave Burnison" userId="562e53b1-e8fd-443e-b247-550baf63da3b" providerId="ADAL" clId="{1D59B728-4A4F-4D28-981D-E810D5D81B03}" dt="2018-03-16T22:29:29.136" v="320" actId="478"/>
        <pc:sldMkLst>
          <pc:docMk/>
          <pc:sldMk cId="1770835703" sldId="323"/>
        </pc:sldMkLst>
      </pc:sldChg>
      <pc:sldChg chg="modTransition">
        <pc:chgData name="Dave Burnison" userId="562e53b1-e8fd-443e-b247-550baf63da3b" providerId="ADAL" clId="{1D59B728-4A4F-4D28-981D-E810D5D81B03}" dt="2018-03-16T22:29:29.136" v="320" actId="478"/>
        <pc:sldMkLst>
          <pc:docMk/>
          <pc:sldMk cId="158221371" sldId="324"/>
        </pc:sldMkLst>
      </pc:sldChg>
      <pc:sldChg chg="modTransition">
        <pc:chgData name="Dave Burnison" userId="562e53b1-e8fd-443e-b247-550baf63da3b" providerId="ADAL" clId="{1D59B728-4A4F-4D28-981D-E810D5D81B03}" dt="2018-03-16T22:29:29.136" v="320" actId="478"/>
        <pc:sldMkLst>
          <pc:docMk/>
          <pc:sldMk cId="2325240643" sldId="325"/>
        </pc:sldMkLst>
      </pc:sldChg>
      <pc:sldChg chg="modTransition">
        <pc:chgData name="Dave Burnison" userId="562e53b1-e8fd-443e-b247-550baf63da3b" providerId="ADAL" clId="{1D59B728-4A4F-4D28-981D-E810D5D81B03}" dt="2018-03-16T22:29:29.136" v="320" actId="478"/>
        <pc:sldMkLst>
          <pc:docMk/>
          <pc:sldMk cId="1101842998" sldId="326"/>
        </pc:sldMkLst>
      </pc:sldChg>
      <pc:sldChg chg="modTransition">
        <pc:chgData name="Dave Burnison" userId="562e53b1-e8fd-443e-b247-550baf63da3b" providerId="ADAL" clId="{1D59B728-4A4F-4D28-981D-E810D5D81B03}" dt="2018-03-16T22:29:29.136" v="320" actId="478"/>
        <pc:sldMkLst>
          <pc:docMk/>
          <pc:sldMk cId="982490495" sldId="327"/>
        </pc:sldMkLst>
      </pc:sldChg>
      <pc:sldChg chg="modTransition">
        <pc:chgData name="Dave Burnison" userId="562e53b1-e8fd-443e-b247-550baf63da3b" providerId="ADAL" clId="{1D59B728-4A4F-4D28-981D-E810D5D81B03}" dt="2018-03-16T22:29:29.136" v="320" actId="478"/>
        <pc:sldMkLst>
          <pc:docMk/>
          <pc:sldMk cId="1712225432" sldId="329"/>
        </pc:sldMkLst>
      </pc:sldChg>
      <pc:sldChg chg="modTransition">
        <pc:chgData name="Dave Burnison" userId="562e53b1-e8fd-443e-b247-550baf63da3b" providerId="ADAL" clId="{1D59B728-4A4F-4D28-981D-E810D5D81B03}" dt="2018-03-16T22:29:29.136" v="320" actId="478"/>
        <pc:sldMkLst>
          <pc:docMk/>
          <pc:sldMk cId="3819584359" sldId="330"/>
        </pc:sldMkLst>
      </pc:sldChg>
      <pc:sldChg chg="modTransition">
        <pc:chgData name="Dave Burnison" userId="562e53b1-e8fd-443e-b247-550baf63da3b" providerId="ADAL" clId="{1D59B728-4A4F-4D28-981D-E810D5D81B03}" dt="2018-03-16T22:29:29.136" v="320" actId="478"/>
        <pc:sldMkLst>
          <pc:docMk/>
          <pc:sldMk cId="3982290345" sldId="331"/>
        </pc:sldMkLst>
      </pc:sldChg>
      <pc:sldChg chg="modTransition">
        <pc:chgData name="Dave Burnison" userId="562e53b1-e8fd-443e-b247-550baf63da3b" providerId="ADAL" clId="{1D59B728-4A4F-4D28-981D-E810D5D81B03}" dt="2018-03-16T22:29:29.136" v="320" actId="478"/>
        <pc:sldMkLst>
          <pc:docMk/>
          <pc:sldMk cId="4193400999" sldId="332"/>
        </pc:sldMkLst>
      </pc:sldChg>
      <pc:sldChg chg="modTransition">
        <pc:chgData name="Dave Burnison" userId="562e53b1-e8fd-443e-b247-550baf63da3b" providerId="ADAL" clId="{1D59B728-4A4F-4D28-981D-E810D5D81B03}" dt="2018-03-16T22:29:29.136" v="320" actId="478"/>
        <pc:sldMkLst>
          <pc:docMk/>
          <pc:sldMk cId="773007964" sldId="334"/>
        </pc:sldMkLst>
      </pc:sldChg>
      <pc:sldChg chg="modTransition">
        <pc:chgData name="Dave Burnison" userId="562e53b1-e8fd-443e-b247-550baf63da3b" providerId="ADAL" clId="{1D59B728-4A4F-4D28-981D-E810D5D81B03}" dt="2018-03-16T22:29:29.136" v="320" actId="478"/>
        <pc:sldMkLst>
          <pc:docMk/>
          <pc:sldMk cId="1413832924" sldId="341"/>
        </pc:sldMkLst>
      </pc:sldChg>
      <pc:sldChg chg="modTransition">
        <pc:chgData name="Dave Burnison" userId="562e53b1-e8fd-443e-b247-550baf63da3b" providerId="ADAL" clId="{1D59B728-4A4F-4D28-981D-E810D5D81B03}" dt="2018-03-16T22:29:29.136" v="320" actId="478"/>
        <pc:sldMkLst>
          <pc:docMk/>
          <pc:sldMk cId="2710173441" sldId="342"/>
        </pc:sldMkLst>
      </pc:sldChg>
      <pc:sldChg chg="modTransition">
        <pc:chgData name="Dave Burnison" userId="562e53b1-e8fd-443e-b247-550baf63da3b" providerId="ADAL" clId="{1D59B728-4A4F-4D28-981D-E810D5D81B03}" dt="2018-03-16T22:29:29.136" v="320" actId="478"/>
        <pc:sldMkLst>
          <pc:docMk/>
          <pc:sldMk cId="3700576750" sldId="364"/>
        </pc:sldMkLst>
      </pc:sldChg>
      <pc:sldChg chg="modTransition">
        <pc:chgData name="Dave Burnison" userId="562e53b1-e8fd-443e-b247-550baf63da3b" providerId="ADAL" clId="{1D59B728-4A4F-4D28-981D-E810D5D81B03}" dt="2018-03-16T22:29:29.136" v="320" actId="478"/>
        <pc:sldMkLst>
          <pc:docMk/>
          <pc:sldMk cId="3984285571" sldId="370"/>
        </pc:sldMkLst>
      </pc:sldChg>
      <pc:sldChg chg="modTransition">
        <pc:chgData name="Dave Burnison" userId="562e53b1-e8fd-443e-b247-550baf63da3b" providerId="ADAL" clId="{1D59B728-4A4F-4D28-981D-E810D5D81B03}" dt="2018-03-16T22:29:29.136" v="320" actId="478"/>
        <pc:sldMkLst>
          <pc:docMk/>
          <pc:sldMk cId="3317877341" sldId="372"/>
        </pc:sldMkLst>
      </pc:sldChg>
      <pc:sldChg chg="modTransition">
        <pc:chgData name="Dave Burnison" userId="562e53b1-e8fd-443e-b247-550baf63da3b" providerId="ADAL" clId="{1D59B728-4A4F-4D28-981D-E810D5D81B03}" dt="2018-03-16T22:29:29.136" v="320" actId="478"/>
        <pc:sldMkLst>
          <pc:docMk/>
          <pc:sldMk cId="2375109034" sldId="375"/>
        </pc:sldMkLst>
      </pc:sldChg>
      <pc:sldChg chg="modTransition">
        <pc:chgData name="Dave Burnison" userId="562e53b1-e8fd-443e-b247-550baf63da3b" providerId="ADAL" clId="{1D59B728-4A4F-4D28-981D-E810D5D81B03}" dt="2018-03-16T22:29:29.136" v="320" actId="478"/>
        <pc:sldMkLst>
          <pc:docMk/>
          <pc:sldMk cId="2600162310" sldId="381"/>
        </pc:sldMkLst>
      </pc:sldChg>
      <pc:sldChg chg="modTransition">
        <pc:chgData name="Dave Burnison" userId="562e53b1-e8fd-443e-b247-550baf63da3b" providerId="ADAL" clId="{1D59B728-4A4F-4D28-981D-E810D5D81B03}" dt="2018-03-16T22:29:29.136" v="320" actId="478"/>
        <pc:sldMkLst>
          <pc:docMk/>
          <pc:sldMk cId="4086836641" sldId="382"/>
        </pc:sldMkLst>
      </pc:sldChg>
      <pc:sldChg chg="modTransition">
        <pc:chgData name="Dave Burnison" userId="562e53b1-e8fd-443e-b247-550baf63da3b" providerId="ADAL" clId="{1D59B728-4A4F-4D28-981D-E810D5D81B03}" dt="2018-03-16T22:29:29.136" v="320" actId="478"/>
        <pc:sldMkLst>
          <pc:docMk/>
          <pc:sldMk cId="2317860277" sldId="383"/>
        </pc:sldMkLst>
      </pc:sldChg>
      <pc:sldChg chg="modTransition">
        <pc:chgData name="Dave Burnison" userId="562e53b1-e8fd-443e-b247-550baf63da3b" providerId="ADAL" clId="{1D59B728-4A4F-4D28-981D-E810D5D81B03}" dt="2018-03-16T22:29:29.136" v="320" actId="478"/>
        <pc:sldMkLst>
          <pc:docMk/>
          <pc:sldMk cId="4170997740" sldId="387"/>
        </pc:sldMkLst>
      </pc:sldChg>
      <pc:sldChg chg="modSp setBg modAnim modNotesTx">
        <pc:chgData name="Dave Burnison" userId="562e53b1-e8fd-443e-b247-550baf63da3b" providerId="ADAL" clId="{1D59B728-4A4F-4D28-981D-E810D5D81B03}" dt="2018-03-17T16:07:15.680" v="484" actId="20577"/>
        <pc:sldMkLst>
          <pc:docMk/>
          <pc:sldMk cId="2015788465" sldId="388"/>
        </pc:sldMkLst>
        <pc:spChg chg="mod">
          <ac:chgData name="Dave Burnison" userId="562e53b1-e8fd-443e-b247-550baf63da3b" providerId="ADAL" clId="{1D59B728-4A4F-4D28-981D-E810D5D81B03}" dt="2018-03-17T16:06:29.066" v="481" actId="20577"/>
          <ac:spMkLst>
            <pc:docMk/>
            <pc:sldMk cId="2015788465" sldId="388"/>
            <ac:spMk id="2" creationId="{00000000-0000-0000-0000-000000000000}"/>
          </ac:spMkLst>
        </pc:spChg>
        <pc:spChg chg="mod">
          <ac:chgData name="Dave Burnison" userId="562e53b1-e8fd-443e-b247-550baf63da3b" providerId="ADAL" clId="{1D59B728-4A4F-4D28-981D-E810D5D81B03}" dt="2018-03-17T16:06:34.361" v="482" actId="20577"/>
          <ac:spMkLst>
            <pc:docMk/>
            <pc:sldMk cId="2015788465" sldId="388"/>
            <ac:spMk id="3" creationId="{00000000-0000-0000-0000-000000000000}"/>
          </ac:spMkLst>
        </pc:spChg>
      </pc:sldChg>
      <pc:sldChg chg="modTransition">
        <pc:chgData name="Dave Burnison" userId="562e53b1-e8fd-443e-b247-550baf63da3b" providerId="ADAL" clId="{1D59B728-4A4F-4D28-981D-E810D5D81B03}" dt="2018-03-16T20:17:34.649" v="138" actId="478"/>
        <pc:sldMkLst>
          <pc:docMk/>
          <pc:sldMk cId="1536675628" sldId="390"/>
        </pc:sldMkLst>
      </pc:sldChg>
      <pc:sldChg chg="modTransition">
        <pc:chgData name="Dave Burnison" userId="562e53b1-e8fd-443e-b247-550baf63da3b" providerId="ADAL" clId="{1D59B728-4A4F-4D28-981D-E810D5D81B03}" dt="2018-03-16T21:56:15.509" v="272" actId="478"/>
        <pc:sldMkLst>
          <pc:docMk/>
          <pc:sldMk cId="3329114188" sldId="392"/>
        </pc:sldMkLst>
      </pc:sldChg>
      <pc:sldChg chg="add del modTransition">
        <pc:chgData name="Dave Burnison" userId="562e53b1-e8fd-443e-b247-550baf63da3b" providerId="ADAL" clId="{1D59B728-4A4F-4D28-981D-E810D5D81B03}" dt="2018-03-16T21:49:46.589" v="271" actId="478"/>
        <pc:sldMkLst>
          <pc:docMk/>
          <pc:sldMk cId="2412934676" sldId="393"/>
        </pc:sldMkLst>
      </pc:sldChg>
      <pc:sldChg chg="del">
        <pc:chgData name="Dave Burnison" userId="562e53b1-e8fd-443e-b247-550baf63da3b" providerId="ADAL" clId="{1D59B728-4A4F-4D28-981D-E810D5D81B03}" dt="2018-03-18T23:17:32.922" v="570" actId="2696"/>
        <pc:sldMkLst>
          <pc:docMk/>
          <pc:sldMk cId="4138334120" sldId="396"/>
        </pc:sldMkLst>
      </pc:sldChg>
      <pc:sldChg chg="del modAnim">
        <pc:chgData name="Dave Burnison" userId="562e53b1-e8fd-443e-b247-550baf63da3b" providerId="ADAL" clId="{1D59B728-4A4F-4D28-981D-E810D5D81B03}" dt="2018-03-18T23:17:32.826" v="566" actId="2696"/>
        <pc:sldMkLst>
          <pc:docMk/>
          <pc:sldMk cId="3258941868" sldId="398"/>
        </pc:sldMkLst>
      </pc:sldChg>
      <pc:sldChg chg="del modAnim">
        <pc:chgData name="Dave Burnison" userId="562e53b1-e8fd-443e-b247-550baf63da3b" providerId="ADAL" clId="{1D59B728-4A4F-4D28-981D-E810D5D81B03}" dt="2018-03-18T23:17:32.810" v="565" actId="2696"/>
        <pc:sldMkLst>
          <pc:docMk/>
          <pc:sldMk cId="935336236" sldId="399"/>
        </pc:sldMkLst>
      </pc:sldChg>
      <pc:sldChg chg="del">
        <pc:chgData name="Dave Burnison" userId="562e53b1-e8fd-443e-b247-550baf63da3b" providerId="ADAL" clId="{1D59B728-4A4F-4D28-981D-E810D5D81B03}" dt="2018-03-18T23:17:32.910" v="569" actId="2696"/>
        <pc:sldMkLst>
          <pc:docMk/>
          <pc:sldMk cId="3275922451" sldId="400"/>
        </pc:sldMkLst>
      </pc:sldChg>
      <pc:sldChg chg="del">
        <pc:chgData name="Dave Burnison" userId="562e53b1-e8fd-443e-b247-550baf63da3b" providerId="ADAL" clId="{1D59B728-4A4F-4D28-981D-E810D5D81B03}" dt="2018-03-18T23:17:32.869" v="568" actId="2696"/>
        <pc:sldMkLst>
          <pc:docMk/>
          <pc:sldMk cId="3959390952" sldId="401"/>
        </pc:sldMkLst>
      </pc:sldChg>
      <pc:sldChg chg="del">
        <pc:chgData name="Dave Burnison" userId="562e53b1-e8fd-443e-b247-550baf63da3b" providerId="ADAL" clId="{1D59B728-4A4F-4D28-981D-E810D5D81B03}" dt="2018-03-18T23:17:32.852" v="567" actId="2696"/>
        <pc:sldMkLst>
          <pc:docMk/>
          <pc:sldMk cId="3100143037" sldId="402"/>
        </pc:sldMkLst>
      </pc:sldChg>
      <pc:sldChg chg="modAnim">
        <pc:chgData name="Dave Burnison" userId="562e53b1-e8fd-443e-b247-550baf63da3b" providerId="ADAL" clId="{1D59B728-4A4F-4D28-981D-E810D5D81B03}" dt="2018-03-16T22:39:11.065" v="326" actId="478"/>
        <pc:sldMkLst>
          <pc:docMk/>
          <pc:sldMk cId="803547789" sldId="433"/>
        </pc:sldMkLst>
      </pc:sldChg>
      <pc:sldChg chg="modAnim">
        <pc:chgData name="Dave Burnison" userId="562e53b1-e8fd-443e-b247-550baf63da3b" providerId="ADAL" clId="{1D59B728-4A4F-4D28-981D-E810D5D81B03}" dt="2018-03-16T20:18:23.436" v="143" actId="478"/>
        <pc:sldMkLst>
          <pc:docMk/>
          <pc:sldMk cId="368140113" sldId="434"/>
        </pc:sldMkLst>
      </pc:sldChg>
      <pc:sldChg chg="modTransition">
        <pc:chgData name="Dave Burnison" userId="562e53b1-e8fd-443e-b247-550baf63da3b" providerId="ADAL" clId="{1D59B728-4A4F-4D28-981D-E810D5D81B03}" dt="2018-03-16T20:28:09.055" v="209" actId="478"/>
        <pc:sldMkLst>
          <pc:docMk/>
          <pc:sldMk cId="4086061408" sldId="435"/>
        </pc:sldMkLst>
      </pc:sldChg>
      <pc:sldChg chg="modAnim">
        <pc:chgData name="Dave Burnison" userId="562e53b1-e8fd-443e-b247-550baf63da3b" providerId="ADAL" clId="{1D59B728-4A4F-4D28-981D-E810D5D81B03}" dt="2018-03-16T21:46:10.838" v="266" actId="478"/>
        <pc:sldMkLst>
          <pc:docMk/>
          <pc:sldMk cId="511772071" sldId="441"/>
        </pc:sldMkLst>
      </pc:sldChg>
      <pc:sldChg chg="modAnim">
        <pc:chgData name="Dave Burnison" userId="562e53b1-e8fd-443e-b247-550baf63da3b" providerId="ADAL" clId="{1D59B728-4A4F-4D28-981D-E810D5D81B03}" dt="2018-03-16T21:47:54.330" v="268" actId="478"/>
        <pc:sldMkLst>
          <pc:docMk/>
          <pc:sldMk cId="1686793262" sldId="442"/>
        </pc:sldMkLst>
      </pc:sldChg>
      <pc:sldChg chg="ord">
        <pc:chgData name="Dave Burnison" userId="562e53b1-e8fd-443e-b247-550baf63da3b" providerId="ADAL" clId="{1D59B728-4A4F-4D28-981D-E810D5D81B03}" dt="2018-03-17T17:00:54.620" v="532" actId="20577"/>
        <pc:sldMkLst>
          <pc:docMk/>
          <pc:sldMk cId="824557701" sldId="446"/>
        </pc:sldMkLst>
      </pc:sldChg>
      <pc:sldChg chg="modNotesTx">
        <pc:chgData name="Dave Burnison" userId="562e53b1-e8fd-443e-b247-550baf63da3b" providerId="ADAL" clId="{1D59B728-4A4F-4D28-981D-E810D5D81B03}" dt="2018-03-17T17:06:10.508" v="533" actId="6549"/>
        <pc:sldMkLst>
          <pc:docMk/>
          <pc:sldMk cId="3576018908" sldId="447"/>
        </pc:sldMkLst>
      </pc:sldChg>
      <pc:sldChg chg="modAnim">
        <pc:chgData name="Dave Burnison" userId="562e53b1-e8fd-443e-b247-550baf63da3b" providerId="ADAL" clId="{1D59B728-4A4F-4D28-981D-E810D5D81B03}" dt="2018-03-16T22:09:35.998" v="301" actId="478"/>
        <pc:sldMkLst>
          <pc:docMk/>
          <pc:sldMk cId="3926336205" sldId="455"/>
        </pc:sldMkLst>
      </pc:sldChg>
      <pc:sldChg chg="modTransition">
        <pc:chgData name="Dave Burnison" userId="562e53b1-e8fd-443e-b247-550baf63da3b" providerId="ADAL" clId="{1D59B728-4A4F-4D28-981D-E810D5D81B03}" dt="2018-03-16T20:17:36.563" v="139" actId="478"/>
        <pc:sldMkLst>
          <pc:docMk/>
          <pc:sldMk cId="3544717808" sldId="470"/>
        </pc:sldMkLst>
      </pc:sldChg>
      <pc:sldChg chg="modTransition">
        <pc:chgData name="Dave Burnison" userId="562e53b1-e8fd-443e-b247-550baf63da3b" providerId="ADAL" clId="{1D59B728-4A4F-4D28-981D-E810D5D81B03}" dt="2018-03-16T20:17:38.248" v="140" actId="478"/>
        <pc:sldMkLst>
          <pc:docMk/>
          <pc:sldMk cId="3124784127" sldId="471"/>
        </pc:sldMkLst>
      </pc:sldChg>
      <pc:sldChg chg="modSp modTransition">
        <pc:chgData name="Dave Burnison" userId="562e53b1-e8fd-443e-b247-550baf63da3b" providerId="ADAL" clId="{1D59B728-4A4F-4D28-981D-E810D5D81B03}" dt="2018-03-16T22:28:40.186" v="319" actId="478"/>
        <pc:sldMkLst>
          <pc:docMk/>
          <pc:sldMk cId="3007711249" sldId="472"/>
        </pc:sldMkLst>
        <pc:spChg chg="mod">
          <ac:chgData name="Dave Burnison" userId="562e53b1-e8fd-443e-b247-550baf63da3b" providerId="ADAL" clId="{1D59B728-4A4F-4D28-981D-E810D5D81B03}" dt="2018-03-14T21:31:58.959" v="49" actId="20577"/>
          <ac:spMkLst>
            <pc:docMk/>
            <pc:sldMk cId="3007711249" sldId="472"/>
            <ac:spMk id="4" creationId="{00000000-0000-0000-0000-000000000000}"/>
          </ac:spMkLst>
        </pc:spChg>
      </pc:sldChg>
      <pc:sldChg chg="modTransition">
        <pc:chgData name="Dave Burnison" userId="562e53b1-e8fd-443e-b247-550baf63da3b" providerId="ADAL" clId="{1D59B728-4A4F-4D28-981D-E810D5D81B03}" dt="2018-03-16T21:29:09.972" v="231" actId="478"/>
        <pc:sldMkLst>
          <pc:docMk/>
          <pc:sldMk cId="2893027076" sldId="476"/>
        </pc:sldMkLst>
      </pc:sldChg>
      <pc:sldChg chg="modTransition">
        <pc:chgData name="Dave Burnison" userId="562e53b1-e8fd-443e-b247-550baf63da3b" providerId="ADAL" clId="{1D59B728-4A4F-4D28-981D-E810D5D81B03}" dt="2018-03-16T21:35:01.405" v="242" actId="478"/>
        <pc:sldMkLst>
          <pc:docMk/>
          <pc:sldMk cId="704963938" sldId="479"/>
        </pc:sldMkLst>
      </pc:sldChg>
      <pc:sldChg chg="modSp modAnim modNotesTx">
        <pc:chgData name="Dave Burnison" userId="562e53b1-e8fd-443e-b247-550baf63da3b" providerId="ADAL" clId="{1D59B728-4A4F-4D28-981D-E810D5D81B03}" dt="2018-03-17T16:43:51.430" v="530" actId="20577"/>
        <pc:sldMkLst>
          <pc:docMk/>
          <pc:sldMk cId="3292078493" sldId="480"/>
        </pc:sldMkLst>
        <pc:spChg chg="mod">
          <ac:chgData name="Dave Burnison" userId="562e53b1-e8fd-443e-b247-550baf63da3b" providerId="ADAL" clId="{1D59B728-4A4F-4D28-981D-E810D5D81B03}" dt="2018-03-17T16:43:51.430" v="530" actId="20577"/>
          <ac:spMkLst>
            <pc:docMk/>
            <pc:sldMk cId="3292078493" sldId="480"/>
            <ac:spMk id="3" creationId="{00000000-0000-0000-0000-000000000000}"/>
          </ac:spMkLst>
        </pc:spChg>
      </pc:sldChg>
      <pc:sldChg chg="modTransition">
        <pc:chgData name="Dave Burnison" userId="562e53b1-e8fd-443e-b247-550baf63da3b" providerId="ADAL" clId="{1D59B728-4A4F-4D28-981D-E810D5D81B03}" dt="2018-03-16T22:48:58.297" v="330" actId="478"/>
        <pc:sldMkLst>
          <pc:docMk/>
          <pc:sldMk cId="4251465227" sldId="482"/>
        </pc:sldMkLst>
      </pc:sldChg>
      <pc:sldChg chg="modAnim">
        <pc:chgData name="Dave Burnison" userId="562e53b1-e8fd-443e-b247-550baf63da3b" providerId="ADAL" clId="{1D59B728-4A4F-4D28-981D-E810D5D81B03}" dt="2018-03-16T21:41:12.824" v="250" actId="478"/>
        <pc:sldMkLst>
          <pc:docMk/>
          <pc:sldMk cId="3220867725" sldId="483"/>
        </pc:sldMkLst>
      </pc:sldChg>
      <pc:sldChg chg="modAnim">
        <pc:chgData name="Dave Burnison" userId="562e53b1-e8fd-443e-b247-550baf63da3b" providerId="ADAL" clId="{1D59B728-4A4F-4D28-981D-E810D5D81B03}" dt="2018-03-16T21:42:04.136" v="254" actId="478"/>
        <pc:sldMkLst>
          <pc:docMk/>
          <pc:sldMk cId="1860429655" sldId="484"/>
        </pc:sldMkLst>
      </pc:sldChg>
      <pc:sldChg chg="modAnim">
        <pc:chgData name="Dave Burnison" userId="562e53b1-e8fd-443e-b247-550baf63da3b" providerId="ADAL" clId="{1D59B728-4A4F-4D28-981D-E810D5D81B03}" dt="2018-03-16T21:43:02.401" v="256" actId="478"/>
        <pc:sldMkLst>
          <pc:docMk/>
          <pc:sldMk cId="142960099" sldId="488"/>
        </pc:sldMkLst>
      </pc:sldChg>
      <pc:sldChg chg="modAnim modNotesTx">
        <pc:chgData name="Dave Burnison" userId="562e53b1-e8fd-443e-b247-550baf63da3b" providerId="ADAL" clId="{1D59B728-4A4F-4D28-981D-E810D5D81B03}" dt="2018-03-17T17:07:31.167" v="535" actId="6549"/>
        <pc:sldMkLst>
          <pc:docMk/>
          <pc:sldMk cId="2284893771" sldId="489"/>
        </pc:sldMkLst>
      </pc:sldChg>
      <pc:sldChg chg="modAnim modNotesTx">
        <pc:chgData name="Dave Burnison" userId="562e53b1-e8fd-443e-b247-550baf63da3b" providerId="ADAL" clId="{1D59B728-4A4F-4D28-981D-E810D5D81B03}" dt="2018-03-17T17:07:39.998" v="536" actId="6549"/>
        <pc:sldMkLst>
          <pc:docMk/>
          <pc:sldMk cId="3783300293" sldId="490"/>
        </pc:sldMkLst>
      </pc:sldChg>
      <pc:sldChg chg="modAnim">
        <pc:chgData name="Dave Burnison" userId="562e53b1-e8fd-443e-b247-550baf63da3b" providerId="ADAL" clId="{1D59B728-4A4F-4D28-981D-E810D5D81B03}" dt="2018-03-16T22:05:32.415" v="286" actId="478"/>
        <pc:sldMkLst>
          <pc:docMk/>
          <pc:sldMk cId="529282496" sldId="492"/>
        </pc:sldMkLst>
      </pc:sldChg>
      <pc:sldChg chg="modAnim">
        <pc:chgData name="Dave Burnison" userId="562e53b1-e8fd-443e-b247-550baf63da3b" providerId="ADAL" clId="{1D59B728-4A4F-4D28-981D-E810D5D81B03}" dt="2018-03-16T22:05:41.368" v="287" actId="478"/>
        <pc:sldMkLst>
          <pc:docMk/>
          <pc:sldMk cId="2528226122" sldId="493"/>
        </pc:sldMkLst>
      </pc:sldChg>
      <pc:sldChg chg="modAnim">
        <pc:chgData name="Dave Burnison" userId="562e53b1-e8fd-443e-b247-550baf63da3b" providerId="ADAL" clId="{1D59B728-4A4F-4D28-981D-E810D5D81B03}" dt="2018-03-16T22:06:07.079" v="288" actId="478"/>
        <pc:sldMkLst>
          <pc:docMk/>
          <pc:sldMk cId="4290154251" sldId="494"/>
        </pc:sldMkLst>
      </pc:sldChg>
      <pc:sldChg chg="modAnim">
        <pc:chgData name="Dave Burnison" userId="562e53b1-e8fd-443e-b247-550baf63da3b" providerId="ADAL" clId="{1D59B728-4A4F-4D28-981D-E810D5D81B03}" dt="2018-03-16T22:06:24.031" v="289" actId="478"/>
        <pc:sldMkLst>
          <pc:docMk/>
          <pc:sldMk cId="3190291755" sldId="495"/>
        </pc:sldMkLst>
      </pc:sldChg>
      <pc:sldChg chg="modAnim">
        <pc:chgData name="Dave Burnison" userId="562e53b1-e8fd-443e-b247-550baf63da3b" providerId="ADAL" clId="{1D59B728-4A4F-4D28-981D-E810D5D81B03}" dt="2018-03-16T22:06:39.691" v="290" actId="478"/>
        <pc:sldMkLst>
          <pc:docMk/>
          <pc:sldMk cId="3340268204" sldId="496"/>
        </pc:sldMkLst>
      </pc:sldChg>
      <pc:sldChg chg="modAnim">
        <pc:chgData name="Dave Burnison" userId="562e53b1-e8fd-443e-b247-550baf63da3b" providerId="ADAL" clId="{1D59B728-4A4F-4D28-981D-E810D5D81B03}" dt="2018-03-16T22:06:49.834" v="291" actId="478"/>
        <pc:sldMkLst>
          <pc:docMk/>
          <pc:sldMk cId="3412768752" sldId="497"/>
        </pc:sldMkLst>
      </pc:sldChg>
      <pc:sldChg chg="modAnim">
        <pc:chgData name="Dave Burnison" userId="562e53b1-e8fd-443e-b247-550baf63da3b" providerId="ADAL" clId="{1D59B728-4A4F-4D28-981D-E810D5D81B03}" dt="2018-03-16T22:07:04.581" v="292" actId="478"/>
        <pc:sldMkLst>
          <pc:docMk/>
          <pc:sldMk cId="1020867823" sldId="498"/>
        </pc:sldMkLst>
      </pc:sldChg>
      <pc:sldChg chg="modAnim">
        <pc:chgData name="Dave Burnison" userId="562e53b1-e8fd-443e-b247-550baf63da3b" providerId="ADAL" clId="{1D59B728-4A4F-4D28-981D-E810D5D81B03}" dt="2018-03-16T22:07:27.190" v="293" actId="478"/>
        <pc:sldMkLst>
          <pc:docMk/>
          <pc:sldMk cId="861751947" sldId="499"/>
        </pc:sldMkLst>
      </pc:sldChg>
      <pc:sldChg chg="modAnim modNotesTx">
        <pc:chgData name="Dave Burnison" userId="562e53b1-e8fd-443e-b247-550baf63da3b" providerId="ADAL" clId="{1D59B728-4A4F-4D28-981D-E810D5D81B03}" dt="2018-03-17T17:07:49.931" v="537" actId="6549"/>
        <pc:sldMkLst>
          <pc:docMk/>
          <pc:sldMk cId="164591482" sldId="503"/>
        </pc:sldMkLst>
      </pc:sldChg>
      <pc:sldChg chg="modAnim modNotesTx">
        <pc:chgData name="Dave Burnison" userId="562e53b1-e8fd-443e-b247-550baf63da3b" providerId="ADAL" clId="{1D59B728-4A4F-4D28-981D-E810D5D81B03}" dt="2018-03-17T17:07:57.027" v="538" actId="6549"/>
        <pc:sldMkLst>
          <pc:docMk/>
          <pc:sldMk cId="4018631164" sldId="504"/>
        </pc:sldMkLst>
      </pc:sldChg>
      <pc:sldChg chg="modNotesTx">
        <pc:chgData name="Dave Burnison" userId="562e53b1-e8fd-443e-b247-550baf63da3b" providerId="ADAL" clId="{1D59B728-4A4F-4D28-981D-E810D5D81B03}" dt="2018-03-17T17:00:22.705" v="531" actId="6549"/>
        <pc:sldMkLst>
          <pc:docMk/>
          <pc:sldMk cId="3306823202" sldId="520"/>
        </pc:sldMkLst>
      </pc:sldChg>
      <pc:sldChg chg="modNotesTx">
        <pc:chgData name="Dave Burnison" userId="562e53b1-e8fd-443e-b247-550baf63da3b" providerId="ADAL" clId="{1D59B728-4A4F-4D28-981D-E810D5D81B03}" dt="2018-03-17T17:09:15.210" v="546" actId="20577"/>
        <pc:sldMkLst>
          <pc:docMk/>
          <pc:sldMk cId="3595232561" sldId="521"/>
        </pc:sldMkLst>
      </pc:sldChg>
      <pc:sldChg chg="modTransition">
        <pc:chgData name="Dave Burnison" userId="562e53b1-e8fd-443e-b247-550baf63da3b" providerId="ADAL" clId="{1D59B728-4A4F-4D28-981D-E810D5D81B03}" dt="2018-03-16T21:31:40.081" v="232" actId="478"/>
        <pc:sldMkLst>
          <pc:docMk/>
          <pc:sldMk cId="3097633187" sldId="523"/>
        </pc:sldMkLst>
      </pc:sldChg>
      <pc:sldChg chg="modTransition">
        <pc:chgData name="Dave Burnison" userId="562e53b1-e8fd-443e-b247-550baf63da3b" providerId="ADAL" clId="{1D59B728-4A4F-4D28-981D-E810D5D81B03}" dt="2018-03-16T21:31:40.081" v="232" actId="478"/>
        <pc:sldMkLst>
          <pc:docMk/>
          <pc:sldMk cId="3667100558" sldId="524"/>
        </pc:sldMkLst>
      </pc:sldChg>
      <pc:sldChg chg="modSp modAnim">
        <pc:chgData name="Dave Burnison" userId="562e53b1-e8fd-443e-b247-550baf63da3b" providerId="ADAL" clId="{1D59B728-4A4F-4D28-981D-E810D5D81B03}" dt="2018-03-16T22:44:40.080" v="329" actId="478"/>
        <pc:sldMkLst>
          <pc:docMk/>
          <pc:sldMk cId="2867879967" sldId="525"/>
        </pc:sldMkLst>
        <pc:spChg chg="mod">
          <ac:chgData name="Dave Burnison" userId="562e53b1-e8fd-443e-b247-550baf63da3b" providerId="ADAL" clId="{1D59B728-4A4F-4D28-981D-E810D5D81B03}" dt="2018-03-16T21:32:51.809" v="238" actId="14100"/>
          <ac:spMkLst>
            <pc:docMk/>
            <pc:sldMk cId="2867879967" sldId="525"/>
            <ac:spMk id="3" creationId="{00000000-0000-0000-0000-000000000000}"/>
          </ac:spMkLst>
        </pc:spChg>
      </pc:sldChg>
      <pc:sldChg chg="modTransition modAnim">
        <pc:chgData name="Dave Burnison" userId="562e53b1-e8fd-443e-b247-550baf63da3b" providerId="ADAL" clId="{1D59B728-4A4F-4D28-981D-E810D5D81B03}" dt="2018-03-16T21:34:17.978" v="240" actId="478"/>
        <pc:sldMkLst>
          <pc:docMk/>
          <pc:sldMk cId="3154947607" sldId="527"/>
        </pc:sldMkLst>
      </pc:sldChg>
      <pc:sldChg chg="modTransition">
        <pc:chgData name="Dave Burnison" userId="562e53b1-e8fd-443e-b247-550baf63da3b" providerId="ADAL" clId="{1D59B728-4A4F-4D28-981D-E810D5D81B03}" dt="2018-03-16T20:17:44.181" v="141" actId="478"/>
        <pc:sldMkLst>
          <pc:docMk/>
          <pc:sldMk cId="3841515758" sldId="528"/>
        </pc:sldMkLst>
      </pc:sldChg>
      <pc:sldChg chg="modAnim">
        <pc:chgData name="Dave Burnison" userId="562e53b1-e8fd-443e-b247-550baf63da3b" providerId="ADAL" clId="{1D59B728-4A4F-4D28-981D-E810D5D81B03}" dt="2018-03-16T22:08:57.854" v="295" actId="478"/>
        <pc:sldMkLst>
          <pc:docMk/>
          <pc:sldMk cId="2235148632" sldId="529"/>
        </pc:sldMkLst>
      </pc:sldChg>
      <pc:sldChg chg="addSp delSp modSp add mod setBg">
        <pc:chgData name="Dave Burnison" userId="562e53b1-e8fd-443e-b247-550baf63da3b" providerId="ADAL" clId="{1D59B728-4A4F-4D28-981D-E810D5D81B03}" dt="2018-03-16T20:17:13.065" v="137" actId="1036"/>
        <pc:sldMkLst>
          <pc:docMk/>
          <pc:sldMk cId="3725707632" sldId="530"/>
        </pc:sldMkLst>
        <pc:spChg chg="del">
          <ac:chgData name="Dave Burnison" userId="562e53b1-e8fd-443e-b247-550baf63da3b" providerId="ADAL" clId="{1D59B728-4A4F-4D28-981D-E810D5D81B03}" dt="2018-03-16T20:15:00.598" v="95" actId="1036"/>
          <ac:spMkLst>
            <pc:docMk/>
            <pc:sldMk cId="3725707632" sldId="530"/>
            <ac:spMk id="2" creationId="{6476C4D1-C565-4EB4-8830-DB256F327738}"/>
          </ac:spMkLst>
        </pc:spChg>
        <pc:spChg chg="del">
          <ac:chgData name="Dave Burnison" userId="562e53b1-e8fd-443e-b247-550baf63da3b" providerId="ADAL" clId="{1D59B728-4A4F-4D28-981D-E810D5D81B03}" dt="2018-03-16T20:15:00.598" v="95" actId="1036"/>
          <ac:spMkLst>
            <pc:docMk/>
            <pc:sldMk cId="3725707632" sldId="530"/>
            <ac:spMk id="3" creationId="{0B64CB8C-9EF0-44A7-8ECE-C9D3C340669A}"/>
          </ac:spMkLst>
        </pc:spChg>
        <pc:spChg chg="add mod">
          <ac:chgData name="Dave Burnison" userId="562e53b1-e8fd-443e-b247-550baf63da3b" providerId="ADAL" clId="{1D59B728-4A4F-4D28-981D-E810D5D81B03}" dt="2018-03-16T20:16:08.426" v="126" actId="20577"/>
          <ac:spMkLst>
            <pc:docMk/>
            <pc:sldMk cId="3725707632" sldId="530"/>
            <ac:spMk id="4" creationId="{6C74FAB7-89EE-4C74-B759-1B8D676D29EF}"/>
          </ac:spMkLst>
        </pc:spChg>
        <pc:spChg chg="add del mod">
          <ac:chgData name="Dave Burnison" userId="562e53b1-e8fd-443e-b247-550baf63da3b" providerId="ADAL" clId="{1D59B728-4A4F-4D28-981D-E810D5D81B03}" dt="2018-03-16T20:15:33.930" v="97" actId="26606"/>
          <ac:spMkLst>
            <pc:docMk/>
            <pc:sldMk cId="3725707632" sldId="530"/>
            <ac:spMk id="5" creationId="{88AEEFA3-5849-40EC-B126-EDF4D37E4187}"/>
          </ac:spMkLst>
        </pc:spChg>
        <pc:spChg chg="add mod">
          <ac:chgData name="Dave Burnison" userId="562e53b1-e8fd-443e-b247-550baf63da3b" providerId="ADAL" clId="{1D59B728-4A4F-4D28-981D-E810D5D81B03}" dt="2018-03-16T20:17:13.065" v="137" actId="1036"/>
          <ac:spMkLst>
            <pc:docMk/>
            <pc:sldMk cId="3725707632" sldId="530"/>
            <ac:spMk id="6" creationId="{7F1A107D-A2A1-488F-8FBD-64FEEF1C35F7}"/>
          </ac:spMkLst>
        </pc:spChg>
        <pc:spChg chg="add">
          <ac:chgData name="Dave Burnison" userId="562e53b1-e8fd-443e-b247-550baf63da3b" providerId="ADAL" clId="{1D59B728-4A4F-4D28-981D-E810D5D81B03}" dt="2018-03-16T20:15:33.930" v="97" actId="26606"/>
          <ac:spMkLst>
            <pc:docMk/>
            <pc:sldMk cId="3725707632" sldId="530"/>
            <ac:spMk id="72" creationId="{047C8CCB-F95D-4249-92DD-651249D3535A}"/>
          </ac:spMkLst>
        </pc:spChg>
        <pc:picChg chg="add del">
          <ac:chgData name="Dave Burnison" userId="562e53b1-e8fd-443e-b247-550baf63da3b" providerId="ADAL" clId="{1D59B728-4A4F-4D28-981D-E810D5D81B03}" dt="2018-03-16T20:15:33.930" v="97" actId="26606"/>
          <ac:picMkLst>
            <pc:docMk/>
            <pc:sldMk cId="3725707632" sldId="530"/>
            <ac:picMk id="1026" creationId="{59BACD19-A463-4157-8D98-273F8B8A5271}"/>
          </ac:picMkLst>
        </pc:picChg>
        <pc:picChg chg="add mod">
          <ac:chgData name="Dave Burnison" userId="562e53b1-e8fd-443e-b247-550baf63da3b" providerId="ADAL" clId="{1D59B728-4A4F-4D28-981D-E810D5D81B03}" dt="2018-03-16T20:16:24.139" v="128" actId="1076"/>
          <ac:picMkLst>
            <pc:docMk/>
            <pc:sldMk cId="3725707632" sldId="530"/>
            <ac:picMk id="1029" creationId="{59BACD19-A463-4157-8D98-273F8B8A5271}"/>
          </ac:picMkLst>
        </pc:picChg>
      </pc:sldChg>
      <pc:sldChg chg="addSp delSp modSp add ord">
        <pc:chgData name="Dave Burnison" userId="562e53b1-e8fd-443e-b247-550baf63da3b" providerId="ADAL" clId="{1D59B728-4A4F-4D28-981D-E810D5D81B03}" dt="2018-03-16T20:27:48.321" v="208" actId="14100"/>
        <pc:sldMkLst>
          <pc:docMk/>
          <pc:sldMk cId="3212010401" sldId="532"/>
        </pc:sldMkLst>
        <pc:spChg chg="mod">
          <ac:chgData name="Dave Burnison" userId="562e53b1-e8fd-443e-b247-550baf63da3b" providerId="ADAL" clId="{1D59B728-4A4F-4D28-981D-E810D5D81B03}" dt="2018-03-16T20:26:37.731" v="199" actId="20577"/>
          <ac:spMkLst>
            <pc:docMk/>
            <pc:sldMk cId="3212010401" sldId="532"/>
            <ac:spMk id="4" creationId="{6C74FAB7-89EE-4C74-B759-1B8D676D29EF}"/>
          </ac:spMkLst>
        </pc:spChg>
        <pc:spChg chg="mod">
          <ac:chgData name="Dave Burnison" userId="562e53b1-e8fd-443e-b247-550baf63da3b" providerId="ADAL" clId="{1D59B728-4A4F-4D28-981D-E810D5D81B03}" dt="2018-03-16T20:27:48.321" v="208" actId="14100"/>
          <ac:spMkLst>
            <pc:docMk/>
            <pc:sldMk cId="3212010401" sldId="532"/>
            <ac:spMk id="6" creationId="{7F1A107D-A2A1-488F-8FBD-64FEEF1C35F7}"/>
          </ac:spMkLst>
        </pc:spChg>
        <pc:picChg chg="add mod">
          <ac:chgData name="Dave Burnison" userId="562e53b1-e8fd-443e-b247-550baf63da3b" providerId="ADAL" clId="{1D59B728-4A4F-4D28-981D-E810D5D81B03}" dt="2018-03-16T20:27:02.141" v="204" actId="1076"/>
          <ac:picMkLst>
            <pc:docMk/>
            <pc:sldMk cId="3212010401" sldId="532"/>
            <ac:picMk id="2" creationId="{FBDC7E51-071B-4A3E-8659-6C1532043956}"/>
          </ac:picMkLst>
        </pc:picChg>
        <pc:picChg chg="del">
          <ac:chgData name="Dave Burnison" userId="562e53b1-e8fd-443e-b247-550baf63da3b" providerId="ADAL" clId="{1D59B728-4A4F-4D28-981D-E810D5D81B03}" dt="2018-03-16T20:26:43.153" v="200" actId="478"/>
          <ac:picMkLst>
            <pc:docMk/>
            <pc:sldMk cId="3212010401" sldId="532"/>
            <ac:picMk id="2050" creationId="{57474C77-FAE9-4023-B937-7ADE6DB2F328}"/>
          </ac:picMkLst>
        </pc:picChg>
      </pc:sldChg>
      <pc:sldChg chg="setBg">
        <pc:chgData name="Dave Burnison" userId="562e53b1-e8fd-443e-b247-550baf63da3b" providerId="ADAL" clId="{1D59B728-4A4F-4D28-981D-E810D5D81B03}" dt="2018-03-16T22:20:26.468" v="311" actId="478"/>
        <pc:sldMkLst>
          <pc:docMk/>
          <pc:sldMk cId="3778318542" sldId="534"/>
        </pc:sldMkLst>
      </pc:sldChg>
      <pc:sldChg chg="setBg">
        <pc:chgData name="Dave Burnison" userId="562e53b1-e8fd-443e-b247-550baf63da3b" providerId="ADAL" clId="{1D59B728-4A4F-4D28-981D-E810D5D81B03}" dt="2018-03-16T22:20:41.875" v="312" actId="478"/>
        <pc:sldMkLst>
          <pc:docMk/>
          <pc:sldMk cId="3915388931" sldId="535"/>
        </pc:sldMkLst>
      </pc:sldChg>
      <pc:sldChg chg="modSp ord">
        <pc:chgData name="Dave Burnison" userId="562e53b1-e8fd-443e-b247-550baf63da3b" providerId="ADAL" clId="{1D59B728-4A4F-4D28-981D-E810D5D81B03}" dt="2018-03-16T22:26:46.313" v="318" actId="6549"/>
        <pc:sldMkLst>
          <pc:docMk/>
          <pc:sldMk cId="2132868321" sldId="536"/>
        </pc:sldMkLst>
        <pc:spChg chg="mod">
          <ac:chgData name="Dave Burnison" userId="562e53b1-e8fd-443e-b247-550baf63da3b" providerId="ADAL" clId="{1D59B728-4A4F-4D28-981D-E810D5D81B03}" dt="2018-03-16T22:26:46.313" v="318" actId="6549"/>
          <ac:spMkLst>
            <pc:docMk/>
            <pc:sldMk cId="2132868321" sldId="536"/>
            <ac:spMk id="2" creationId="{00000000-0000-0000-0000-000000000000}"/>
          </ac:spMkLst>
        </pc:spChg>
        <pc:spChg chg="mod">
          <ac:chgData name="Dave Burnison" userId="562e53b1-e8fd-443e-b247-550baf63da3b" providerId="ADAL" clId="{1D59B728-4A4F-4D28-981D-E810D5D81B03}" dt="2018-03-16T22:26:26.672" v="315" actId="6549"/>
          <ac:spMkLst>
            <pc:docMk/>
            <pc:sldMk cId="2132868321" sldId="536"/>
            <ac:spMk id="113" creationId="{00000000-0000-0000-0000-000000000000}"/>
          </ac:spMkLst>
        </pc:spChg>
      </pc:sldChg>
      <pc:sldChg chg="ord">
        <pc:chgData name="Dave Burnison" userId="562e53b1-e8fd-443e-b247-550baf63da3b" providerId="ADAL" clId="{1D59B728-4A4F-4D28-981D-E810D5D81B03}" dt="2018-03-17T16:09:34.520" v="485" actId="20577"/>
        <pc:sldMkLst>
          <pc:docMk/>
          <pc:sldMk cId="3196754090" sldId="537"/>
        </pc:sldMkLst>
      </pc:sldChg>
      <pc:sldChg chg="delSp delAnim modNotesTx">
        <pc:chgData name="Dave Burnison" userId="562e53b1-e8fd-443e-b247-550baf63da3b" providerId="ADAL" clId="{1D59B728-4A4F-4D28-981D-E810D5D81B03}" dt="2018-03-17T17:07:19.262" v="534" actId="6549"/>
        <pc:sldMkLst>
          <pc:docMk/>
          <pc:sldMk cId="3143931080" sldId="540"/>
        </pc:sldMkLst>
        <pc:grpChg chg="del">
          <ac:chgData name="Dave Burnison" userId="562e53b1-e8fd-443e-b247-550baf63da3b" providerId="ADAL" clId="{1D59B728-4A4F-4D28-981D-E810D5D81B03}" dt="2018-03-16T23:09:01.748" v="334" actId="478"/>
          <ac:grpSpMkLst>
            <pc:docMk/>
            <pc:sldMk cId="3143931080" sldId="540"/>
            <ac:grpSpMk id="23" creationId="{00000000-0000-0000-0000-000000000000}"/>
          </ac:grpSpMkLst>
        </pc:grpChg>
      </pc:sldChg>
      <pc:sldChg chg="addSp add">
        <pc:chgData name="Dave Burnison" userId="562e53b1-e8fd-443e-b247-550baf63da3b" providerId="ADAL" clId="{1D59B728-4A4F-4D28-981D-E810D5D81B03}" dt="2018-03-17T16:19:48.370" v="487" actId="20577"/>
        <pc:sldMkLst>
          <pc:docMk/>
          <pc:sldMk cId="1762739278" sldId="541"/>
        </pc:sldMkLst>
        <pc:picChg chg="add">
          <ac:chgData name="Dave Burnison" userId="562e53b1-e8fd-443e-b247-550baf63da3b" providerId="ADAL" clId="{1D59B728-4A4F-4D28-981D-E810D5D81B03}" dt="2018-03-17T16:19:48.370" v="487" actId="20577"/>
          <ac:picMkLst>
            <pc:docMk/>
            <pc:sldMk cId="1762739278" sldId="541"/>
            <ac:picMk id="4" creationId="{655C7C33-59D1-4501-800B-BD3B52649C70}"/>
          </ac:picMkLst>
        </pc:picChg>
      </pc:sldChg>
      <pc:sldChg chg="addSp add">
        <pc:chgData name="Dave Burnison" userId="562e53b1-e8fd-443e-b247-550baf63da3b" providerId="ADAL" clId="{1D59B728-4A4F-4D28-981D-E810D5D81B03}" dt="2018-03-17T16:22:29.510" v="489" actId="20577"/>
        <pc:sldMkLst>
          <pc:docMk/>
          <pc:sldMk cId="4108493812" sldId="542"/>
        </pc:sldMkLst>
        <pc:picChg chg="add">
          <ac:chgData name="Dave Burnison" userId="562e53b1-e8fd-443e-b247-550baf63da3b" providerId="ADAL" clId="{1D59B728-4A4F-4D28-981D-E810D5D81B03}" dt="2018-03-17T16:22:29.510" v="489" actId="20577"/>
          <ac:picMkLst>
            <pc:docMk/>
            <pc:sldMk cId="4108493812" sldId="542"/>
            <ac:picMk id="4" creationId="{364EE72F-02A3-46F4-9BA9-A78A72234841}"/>
          </ac:picMkLst>
        </pc:picChg>
      </pc:sldChg>
      <pc:sldChg chg="addSp add">
        <pc:chgData name="Dave Burnison" userId="562e53b1-e8fd-443e-b247-550baf63da3b" providerId="ADAL" clId="{1D59B728-4A4F-4D28-981D-E810D5D81B03}" dt="2018-03-17T16:25:01.128" v="491" actId="20577"/>
        <pc:sldMkLst>
          <pc:docMk/>
          <pc:sldMk cId="596394897" sldId="543"/>
        </pc:sldMkLst>
        <pc:picChg chg="add">
          <ac:chgData name="Dave Burnison" userId="562e53b1-e8fd-443e-b247-550baf63da3b" providerId="ADAL" clId="{1D59B728-4A4F-4D28-981D-E810D5D81B03}" dt="2018-03-17T16:25:01.128" v="491" actId="20577"/>
          <ac:picMkLst>
            <pc:docMk/>
            <pc:sldMk cId="596394897" sldId="543"/>
            <ac:picMk id="4" creationId="{20638958-CB6A-4A1A-928E-36AC4B92766A}"/>
          </ac:picMkLst>
        </pc:picChg>
      </pc:sldChg>
      <pc:sldChg chg="modTransition">
        <pc:chgData name="Dave Burnison" userId="562e53b1-e8fd-443e-b247-550baf63da3b" providerId="ADAL" clId="{1D59B728-4A4F-4D28-981D-E810D5D81B03}" dt="2018-03-17T17:34:15.441" v="547" actId="20577"/>
        <pc:sldMkLst>
          <pc:docMk/>
          <pc:sldMk cId="3902064623" sldId="544"/>
        </pc:sldMkLst>
      </pc:sldChg>
      <pc:sldChg chg="modSp">
        <pc:chgData name="Dave Burnison" userId="562e53b1-e8fd-443e-b247-550baf63da3b" providerId="ADAL" clId="{1D59B728-4A4F-4D28-981D-E810D5D81B03}" dt="2018-03-17T17:39:00.371" v="564" actId="20577"/>
        <pc:sldMkLst>
          <pc:docMk/>
          <pc:sldMk cId="3379888945" sldId="548"/>
        </pc:sldMkLst>
        <pc:spChg chg="mod">
          <ac:chgData name="Dave Burnison" userId="562e53b1-e8fd-443e-b247-550baf63da3b" providerId="ADAL" clId="{1D59B728-4A4F-4D28-981D-E810D5D81B03}" dt="2018-03-17T17:39:00.371" v="564" actId="20577"/>
          <ac:spMkLst>
            <pc:docMk/>
            <pc:sldMk cId="3379888945" sldId="548"/>
            <ac:spMk id="8" creationId="{00000000-0000-0000-0000-000000000000}"/>
          </ac:spMkLst>
        </pc:spChg>
      </pc:sldChg>
      <pc:sldChg chg="modSp">
        <pc:chgData name="Dave Burnison" userId="562e53b1-e8fd-443e-b247-550baf63da3b" providerId="ADAL" clId="{1D59B728-4A4F-4D28-981D-E810D5D81B03}" dt="2018-03-17T17:38:34.600" v="559" actId="6549"/>
        <pc:sldMkLst>
          <pc:docMk/>
          <pc:sldMk cId="3129814602" sldId="549"/>
        </pc:sldMkLst>
        <pc:spChg chg="mod">
          <ac:chgData name="Dave Burnison" userId="562e53b1-e8fd-443e-b247-550baf63da3b" providerId="ADAL" clId="{1D59B728-4A4F-4D28-981D-E810D5D81B03}" dt="2018-03-17T17:38:34.600" v="559" actId="6549"/>
          <ac:spMkLst>
            <pc:docMk/>
            <pc:sldMk cId="3129814602" sldId="549"/>
            <ac:spMk id="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114.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119.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41.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000" dirty="0">
                <a:latin typeface="Segoe" panose="020B0502040504020203" pitchFamily="34" charset="0"/>
                <a:cs typeface="Arial" panose="020B0604020202020204" pitchFamily="34" charset="0"/>
              </a:rPr>
              <a:t>Welcome students to the course and introduce yourself. Provide a brief overview of your background to establish credibility.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a:latin typeface="Arial" panose="020B0604020202020204" pitchFamily="34" charset="0"/>
              <a:cs typeface="Arial" panose="020B0604020202020204" pitchFamily="34" charset="0"/>
            </a:endParaRPr>
          </a:p>
          <a:p>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04C05FC6-45CD-407B-9538-F397EFA5C0C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Rectangle 3"/>
          <p:cNvSpPr>
            <a:spLocks noGrp="1" noChangeArrowheads="1"/>
          </p:cNvSpPr>
          <p:nvPr>
            <p:ph type="dt" sz="quarter" idx="1"/>
          </p:nvPr>
        </p:nvSpPr>
        <p:spPr>
          <a:xfrm>
            <a:off x="264815" y="186683"/>
            <a:ext cx="1955088" cy="485365"/>
          </a:xfrm>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Course 20347A</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Module</a:t>
            </a:r>
            <a:r>
              <a:rPr kumimoji="0" lang="en-US" sz="12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200" b="1" i="0" u="none" strike="noStrike" kern="1200" cap="none" spc="0" normalizeH="0" baseline="0" noProof="0" dirty="0">
                <a:ln>
                  <a:noFill/>
                </a:ln>
                <a:solidFill>
                  <a:srgbClr val="336699"/>
                </a:solidFill>
                <a:effectLst/>
                <a:uLnTx/>
                <a:uFillTx/>
                <a:latin typeface="Arial" pitchFamily="34" charset="0"/>
                <a:ea typeface="+mn-ea"/>
                <a:cs typeface="Arial" pitchFamily="34" charset="0"/>
              </a:rPr>
              <a:t>0: Introduction</a:t>
            </a:r>
          </a:p>
          <a:p>
            <a:pPr marL="0" marR="0" lvl="0" indent="0" algn="r" defTabSz="9322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a:p>
            <a:pPr marL="0" marR="0" lvl="0" indent="0" algn="r" defTabSz="9322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4752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36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 10:00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113</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114</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 10:00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119</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120</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4128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121</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122</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123</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124</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125</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126</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127</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128</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129</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130</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a:p>
            <a:endParaRPr lang="en-CA" dirty="0"/>
          </a:p>
          <a:p>
            <a:endParaRPr lang="en-CA" dirty="0"/>
          </a:p>
          <a:p>
            <a:r>
              <a:rPr lang="en-CA" dirty="0"/>
              <a:t>S</a:t>
            </a:r>
            <a:r>
              <a:rPr lang="en-US" dirty="0"/>
              <a:t>IMILAR SECURITY OR LIFECYCLE REQUIREMENTS</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6/3/2018 10:00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131</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132</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 10:00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134</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135</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136</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137</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138</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139</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141</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142</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143</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JENKINS, OCTOPUS, RELEASE MANAGEMENT. PICK YOUR CODE, PICK YOUR TASK.</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dirty="0"/>
          </a:p>
        </p:txBody>
      </p:sp>
    </p:spTree>
    <p:extLst>
      <p:ext uri="{BB962C8B-B14F-4D97-AF65-F5344CB8AC3E}">
        <p14:creationId xmlns:p14="http://schemas.microsoft.com/office/powerpoint/2010/main" val="2406311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6/3/2018 10:00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264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6/3/2018 10:00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28</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468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 SERIES ONE OR MORE VIDEO CARDS</a:t>
            </a:r>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6/3/2018 10:00 PM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31</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2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570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t>
            </a:r>
            <a:r>
              <a:rPr lang="en-US" dirty="0"/>
              <a:t>ICROSFOT MOVING INTERNALLY TO MANAGED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6/3/2018 10:00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42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sz="1200" b="0" i="0" kern="1200" dirty="0">
                <a:solidFill>
                  <a:schemeClr val="tx1"/>
                </a:solidFill>
                <a:effectLst/>
                <a:latin typeface="+mn-lt"/>
                <a:ea typeface="+mn-ea"/>
                <a:cs typeface="+mn-cs"/>
              </a:rPr>
              <a:t>WITHIN ONE REGION ONLY</a:t>
            </a: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6/3/2018 10:00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48</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6/3/2018 10:00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6/3/2018 10:00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50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82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6/3/2018 10:00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51</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6/3/2018 10:00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52</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627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33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6/3/2018 10:00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59</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a:t>
            </a:r>
            <a:r>
              <a:rPr lang="en-US"/>
              <a:t>cover so </a:t>
            </a:r>
            <a:r>
              <a:rPr lang="en-US" dirty="0"/>
              <a:t>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Containers—greater density, consistent way to package and deliver apps with minimal code changes</a:t>
            </a:r>
          </a:p>
          <a:p>
            <a:endParaRPr lang="en-US" dirty="0"/>
          </a:p>
          <a:p>
            <a:r>
              <a:rPr lang="en-US" dirty="0"/>
              <a:t>VMs virtualize HW creating illusion of VMs each having their own guest OS</a:t>
            </a:r>
          </a:p>
          <a:p>
            <a:r>
              <a:rPr lang="en-US" dirty="0"/>
              <a:t>Containers virtualize OS. Share OS and create an isolated instance of the OS for each application</a:t>
            </a:r>
          </a:p>
          <a:p>
            <a:r>
              <a:rPr lang="en-US" dirty="0"/>
              <a:t>Faster app start up compared to booting up a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orchestrator is to containers what a hypervisor is to VMs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6/3/2018 10:00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74</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77</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6/3/2018 10:00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78</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NOW OPEN SOURCE</a:t>
            </a:r>
            <a:br>
              <a:rPr lang="en-US" dirty="0"/>
            </a:br>
            <a:br>
              <a:rPr lang="en-US" dirty="0"/>
            </a:br>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14</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6/3/2018 10:00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82</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83</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84</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85</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EVERYTHING BUILT OUT FOR YOU</a:t>
            </a:r>
          </a:p>
          <a:p>
            <a:endParaRPr lang="en-CA" dirty="0"/>
          </a:p>
          <a:p>
            <a:r>
              <a:rPr lang="en-CA" dirty="0"/>
              <a:t>NO REQUIREMENT TO USE EXPRESS ROUTE FOR THIS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6/3/2018 10:00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87</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PAAS HIDES COMPLEXITY</a:t>
            </a:r>
            <a:endParaRPr lang="en-US" dirty="0"/>
          </a:p>
          <a:p>
            <a:endParaRPr lang="en-US" dirty="0"/>
          </a:p>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89</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90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35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91</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703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6/3/2018 10:00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106</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DPS DAYS INCLUDED IN MANY AZURE PLANS</a:t>
            </a:r>
            <a:endParaRPr lang="en-US" dirty="0"/>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3410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6/3/2018 10:00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649730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110</a:t>
            </a:fld>
            <a:endParaRPr lang="en-US" dirty="0"/>
          </a:p>
        </p:txBody>
      </p:sp>
    </p:spTree>
    <p:extLst>
      <p:ext uri="{BB962C8B-B14F-4D97-AF65-F5344CB8AC3E}">
        <p14:creationId xmlns:p14="http://schemas.microsoft.com/office/powerpoint/2010/main" val="116144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9.xml"/><Relationship Id="rId5" Type="http://schemas.openxmlformats.org/officeDocument/2006/relationships/image" Target="../media/image37.png"/><Relationship Id="rId4" Type="http://schemas.microsoft.com/office/2007/relationships/hdphoto" Target="../media/hdphoto1.wdp"/></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20.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Master" Target="../slideMasters/slideMaster21.xml"/><Relationship Id="rId5" Type="http://schemas.microsoft.com/office/2007/relationships/hdphoto" Target="../media/hdphoto3.wdp"/><Relationship Id="rId4" Type="http://schemas.openxmlformats.org/officeDocument/2006/relationships/image" Target="../media/image45.pn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6.xml.rels><?xml version="1.0" encoding="UTF-8" standalone="yes"?>
<Relationships xmlns="http://schemas.openxmlformats.org/package/2006/relationships"><Relationship Id="rId3" Type="http://schemas.openxmlformats.org/officeDocument/2006/relationships/slideMaster" Target="../slideMasters/slideMaster2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72.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oleObject" Target="../embeddings/oleObject3.bin"/></Relationships>
</file>

<file path=ppt/slideLayouts/_rels/slideLayout473.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5.emf"/><Relationship Id="rId4" Type="http://schemas.openxmlformats.org/officeDocument/2006/relationships/oleObject" Target="../embeddings/oleObject4.bin"/></Relationships>
</file>

<file path=ppt/slideLayouts/_rels/slideLayout474.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5.emf"/><Relationship Id="rId4" Type="http://schemas.openxmlformats.org/officeDocument/2006/relationships/oleObject" Target="../embeddings/oleObject5.bin"/></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87.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5.emf"/><Relationship Id="rId4" Type="http://schemas.openxmlformats.org/officeDocument/2006/relationships/oleObject" Target="../embeddings/oleObject6.bin"/></Relationships>
</file>

<file path=ppt/slideLayouts/_rels/slideLayout488.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5.emf"/><Relationship Id="rId4" Type="http://schemas.openxmlformats.org/officeDocument/2006/relationships/oleObject" Target="../embeddings/oleObject7.bin"/></Relationships>
</file>

<file path=ppt/slideLayouts/_rels/slideLayout489.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5.emf"/><Relationship Id="rId4" Type="http://schemas.openxmlformats.org/officeDocument/2006/relationships/oleObject" Target="../embeddings/oleObject8.bin"/></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5.emf"/><Relationship Id="rId4" Type="http://schemas.openxmlformats.org/officeDocument/2006/relationships/oleObject" Target="../embeddings/oleObject9.bin"/></Relationships>
</file>

<file path=ppt/slideLayouts/_rels/slideLayout491.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57.png"/><Relationship Id="rId5" Type="http://schemas.openxmlformats.org/officeDocument/2006/relationships/image" Target="../media/image55.emf"/><Relationship Id="rId4" Type="http://schemas.openxmlformats.org/officeDocument/2006/relationships/oleObject" Target="../embeddings/oleObject10.bin"/></Relationships>
</file>

<file path=ppt/slideLayouts/_rels/slideLayout492.xml.rels><?xml version="1.0" encoding="UTF-8" standalone="yes"?>
<Relationships xmlns="http://schemas.openxmlformats.org/package/2006/relationships"><Relationship Id="rId2" Type="http://schemas.openxmlformats.org/officeDocument/2006/relationships/slideMaster" Target="../slideMasters/slideMaster25.xml"/><Relationship Id="rId1" Type="http://schemas.openxmlformats.org/officeDocument/2006/relationships/themeOverride" Target="../theme/themeOverride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25.xml"/></Relationships>
</file>

<file path=ppt/slideLayouts/_rels/slideLayout496.xml.rels><?xml version="1.0" encoding="UTF-8" standalone="yes"?>
<Relationships xmlns="http://schemas.openxmlformats.org/package/2006/relationships"><Relationship Id="rId3" Type="http://schemas.openxmlformats.org/officeDocument/2006/relationships/slideMaster" Target="../slideMasters/slideMaster25.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5.emf"/><Relationship Id="rId4" Type="http://schemas.openxmlformats.org/officeDocument/2006/relationships/oleObject" Target="../embeddings/oleObject11.bin"/></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6/3/2018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45717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34569357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1968152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706381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96150049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8551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43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89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70649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14678664"/>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6/3/2018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6/3/2018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6/3/2018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6/3/2018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6/3/2018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6/3/2018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6/3/2018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6/3/2018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6/3/2018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6/3/2018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6/3/2018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6/3/2018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6/3/2018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6/3/2018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6/3/2018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6/3/2018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6/3/2018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6/3/2018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9230146"/>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527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3"/>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397"/>
            </a:lvl1pPr>
            <a:lvl2pPr marL="456619" indent="0" algn="ctr">
              <a:buNone/>
              <a:defRPr sz="1998"/>
            </a:lvl2pPr>
            <a:lvl3pPr marL="913239" indent="0" algn="ctr">
              <a:buNone/>
              <a:defRPr sz="1798"/>
            </a:lvl3pPr>
            <a:lvl4pPr marL="1369857" indent="0" algn="ctr">
              <a:buNone/>
              <a:defRPr sz="1598"/>
            </a:lvl4pPr>
            <a:lvl5pPr marL="1826476" indent="0" algn="ctr">
              <a:buNone/>
              <a:defRPr sz="1598"/>
            </a:lvl5pPr>
            <a:lvl6pPr marL="2283096" indent="0" algn="ctr">
              <a:buNone/>
              <a:defRPr sz="1598"/>
            </a:lvl6pPr>
            <a:lvl7pPr marL="2739715" indent="0" algn="ctr">
              <a:buNone/>
              <a:defRPr sz="1598"/>
            </a:lvl7pPr>
            <a:lvl8pPr marL="3196335" indent="0" algn="ctr">
              <a:buNone/>
              <a:defRPr sz="1598"/>
            </a:lvl8pPr>
            <a:lvl9pPr marL="3652954" indent="0" algn="ctr">
              <a:buNone/>
              <a:defRPr sz="1598"/>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505429408"/>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67290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993"/>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397">
                <a:solidFill>
                  <a:schemeClr val="tx1">
                    <a:tint val="75000"/>
                  </a:schemeClr>
                </a:solidFill>
              </a:defRPr>
            </a:lvl1pPr>
            <a:lvl2pPr marL="456619" indent="0">
              <a:buNone/>
              <a:defRPr sz="1998">
                <a:solidFill>
                  <a:schemeClr val="tx1">
                    <a:tint val="75000"/>
                  </a:schemeClr>
                </a:solidFill>
              </a:defRPr>
            </a:lvl2pPr>
            <a:lvl3pPr marL="913239" indent="0">
              <a:buNone/>
              <a:defRPr sz="1798">
                <a:solidFill>
                  <a:schemeClr val="tx1">
                    <a:tint val="75000"/>
                  </a:schemeClr>
                </a:solidFill>
              </a:defRPr>
            </a:lvl3pPr>
            <a:lvl4pPr marL="1369857" indent="0">
              <a:buNone/>
              <a:defRPr sz="1598">
                <a:solidFill>
                  <a:schemeClr val="tx1">
                    <a:tint val="75000"/>
                  </a:schemeClr>
                </a:solidFill>
              </a:defRPr>
            </a:lvl4pPr>
            <a:lvl5pPr marL="1826476" indent="0">
              <a:buNone/>
              <a:defRPr sz="1598">
                <a:solidFill>
                  <a:schemeClr val="tx1">
                    <a:tint val="75000"/>
                  </a:schemeClr>
                </a:solidFill>
              </a:defRPr>
            </a:lvl5pPr>
            <a:lvl6pPr marL="2283096" indent="0">
              <a:buNone/>
              <a:defRPr sz="1598">
                <a:solidFill>
                  <a:schemeClr val="tx1">
                    <a:tint val="75000"/>
                  </a:schemeClr>
                </a:solidFill>
              </a:defRPr>
            </a:lvl6pPr>
            <a:lvl7pPr marL="2739715" indent="0">
              <a:buNone/>
              <a:defRPr sz="1598">
                <a:solidFill>
                  <a:schemeClr val="tx1">
                    <a:tint val="75000"/>
                  </a:schemeClr>
                </a:solidFill>
              </a:defRPr>
            </a:lvl7pPr>
            <a:lvl8pPr marL="3196335" indent="0">
              <a:buNone/>
              <a:defRPr sz="1598">
                <a:solidFill>
                  <a:schemeClr val="tx1">
                    <a:tint val="75000"/>
                  </a:schemeClr>
                </a:solidFill>
              </a:defRPr>
            </a:lvl8pPr>
            <a:lvl9pPr marL="3652954" indent="0">
              <a:buNone/>
              <a:defRPr sz="159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5917954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871211001"/>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7" b="1"/>
            </a:lvl1pPr>
            <a:lvl2pPr marL="456619" indent="0">
              <a:buNone/>
              <a:defRPr sz="1998" b="1"/>
            </a:lvl2pPr>
            <a:lvl3pPr marL="913239" indent="0">
              <a:buNone/>
              <a:defRPr sz="1798" b="1"/>
            </a:lvl3pPr>
            <a:lvl4pPr marL="1369857" indent="0">
              <a:buNone/>
              <a:defRPr sz="1598" b="1"/>
            </a:lvl4pPr>
            <a:lvl5pPr marL="1826476" indent="0">
              <a:buNone/>
              <a:defRPr sz="1598" b="1"/>
            </a:lvl5pPr>
            <a:lvl6pPr marL="2283096" indent="0">
              <a:buNone/>
              <a:defRPr sz="1598" b="1"/>
            </a:lvl6pPr>
            <a:lvl7pPr marL="2739715" indent="0">
              <a:buNone/>
              <a:defRPr sz="1598" b="1"/>
            </a:lvl7pPr>
            <a:lvl8pPr marL="3196335" indent="0">
              <a:buNone/>
              <a:defRPr sz="1598" b="1"/>
            </a:lvl8pPr>
            <a:lvl9pPr marL="3652954" indent="0">
              <a:buNone/>
              <a:defRPr sz="1598"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7" b="1"/>
            </a:lvl1pPr>
            <a:lvl2pPr marL="456619" indent="0">
              <a:buNone/>
              <a:defRPr sz="1998" b="1"/>
            </a:lvl2pPr>
            <a:lvl3pPr marL="913239" indent="0">
              <a:buNone/>
              <a:defRPr sz="1798" b="1"/>
            </a:lvl3pPr>
            <a:lvl4pPr marL="1369857" indent="0">
              <a:buNone/>
              <a:defRPr sz="1598" b="1"/>
            </a:lvl4pPr>
            <a:lvl5pPr marL="1826476" indent="0">
              <a:buNone/>
              <a:defRPr sz="1598" b="1"/>
            </a:lvl5pPr>
            <a:lvl6pPr marL="2283096" indent="0">
              <a:buNone/>
              <a:defRPr sz="1598" b="1"/>
            </a:lvl6pPr>
            <a:lvl7pPr marL="2739715" indent="0">
              <a:buNone/>
              <a:defRPr sz="1598" b="1"/>
            </a:lvl7pPr>
            <a:lvl8pPr marL="3196335" indent="0">
              <a:buNone/>
              <a:defRPr sz="1598" b="1"/>
            </a:lvl8pPr>
            <a:lvl9pPr marL="3652954" indent="0">
              <a:buNone/>
              <a:defRPr sz="1598"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81030176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51020992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455750179"/>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6"/>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196"/>
            </a:lvl1pPr>
            <a:lvl2pPr>
              <a:defRPr sz="2797"/>
            </a:lvl2pPr>
            <a:lvl3pPr>
              <a:defRPr sz="2397"/>
            </a:lvl3pPr>
            <a:lvl4pPr>
              <a:defRPr sz="1998"/>
            </a:lvl4pPr>
            <a:lvl5pPr>
              <a:defRPr sz="1998"/>
            </a:lvl5pPr>
            <a:lvl6pPr>
              <a:defRPr sz="1998"/>
            </a:lvl6pPr>
            <a:lvl7pPr>
              <a:defRPr sz="1998"/>
            </a:lvl7pPr>
            <a:lvl8pPr>
              <a:defRPr sz="1998"/>
            </a:lvl8pPr>
            <a:lvl9pPr>
              <a:defRPr sz="199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598"/>
            </a:lvl1pPr>
            <a:lvl2pPr marL="456619" indent="0">
              <a:buNone/>
              <a:defRPr sz="1398"/>
            </a:lvl2pPr>
            <a:lvl3pPr marL="913239" indent="0">
              <a:buNone/>
              <a:defRPr sz="1199"/>
            </a:lvl3pPr>
            <a:lvl4pPr marL="1369857" indent="0">
              <a:buNone/>
              <a:defRPr sz="999"/>
            </a:lvl4pPr>
            <a:lvl5pPr marL="1826476" indent="0">
              <a:buNone/>
              <a:defRPr sz="999"/>
            </a:lvl5pPr>
            <a:lvl6pPr marL="2283096" indent="0">
              <a:buNone/>
              <a:defRPr sz="999"/>
            </a:lvl6pPr>
            <a:lvl7pPr marL="2739715" indent="0">
              <a:buNone/>
              <a:defRPr sz="999"/>
            </a:lvl7pPr>
            <a:lvl8pPr marL="3196335" indent="0">
              <a:buNone/>
              <a:defRPr sz="999"/>
            </a:lvl8pPr>
            <a:lvl9pPr marL="3652954" indent="0">
              <a:buNone/>
              <a:defRPr sz="99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475246468"/>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6"/>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196"/>
            </a:lvl1pPr>
            <a:lvl2pPr marL="456619" indent="0">
              <a:buNone/>
              <a:defRPr sz="2797"/>
            </a:lvl2pPr>
            <a:lvl3pPr marL="913239" indent="0">
              <a:buNone/>
              <a:defRPr sz="2397"/>
            </a:lvl3pPr>
            <a:lvl4pPr marL="1369857" indent="0">
              <a:buNone/>
              <a:defRPr sz="1998"/>
            </a:lvl4pPr>
            <a:lvl5pPr marL="1826476" indent="0">
              <a:buNone/>
              <a:defRPr sz="1998"/>
            </a:lvl5pPr>
            <a:lvl6pPr marL="2283096" indent="0">
              <a:buNone/>
              <a:defRPr sz="1998"/>
            </a:lvl6pPr>
            <a:lvl7pPr marL="2739715" indent="0">
              <a:buNone/>
              <a:defRPr sz="1998"/>
            </a:lvl7pPr>
            <a:lvl8pPr marL="3196335" indent="0">
              <a:buNone/>
              <a:defRPr sz="1998"/>
            </a:lvl8pPr>
            <a:lvl9pPr marL="3652954" indent="0">
              <a:buNone/>
              <a:defRPr sz="1998"/>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598"/>
            </a:lvl1pPr>
            <a:lvl2pPr marL="456619" indent="0">
              <a:buNone/>
              <a:defRPr sz="1398"/>
            </a:lvl2pPr>
            <a:lvl3pPr marL="913239" indent="0">
              <a:buNone/>
              <a:defRPr sz="1199"/>
            </a:lvl3pPr>
            <a:lvl4pPr marL="1369857" indent="0">
              <a:buNone/>
              <a:defRPr sz="999"/>
            </a:lvl4pPr>
            <a:lvl5pPr marL="1826476" indent="0">
              <a:buNone/>
              <a:defRPr sz="999"/>
            </a:lvl5pPr>
            <a:lvl6pPr marL="2283096" indent="0">
              <a:buNone/>
              <a:defRPr sz="999"/>
            </a:lvl6pPr>
            <a:lvl7pPr marL="2739715" indent="0">
              <a:buNone/>
              <a:defRPr sz="999"/>
            </a:lvl7pPr>
            <a:lvl8pPr marL="3196335" indent="0">
              <a:buNone/>
              <a:defRPr sz="999"/>
            </a:lvl8pPr>
            <a:lvl9pPr marL="3652954" indent="0">
              <a:buNone/>
              <a:defRPr sz="99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42478034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78787191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82196497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1" y="6474574"/>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9139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2"/>
            <a:ext cx="8874570" cy="761715"/>
          </a:xfrm>
        </p:spPr>
        <p:txBody>
          <a:bodyPr/>
          <a:lstStyle/>
          <a:p>
            <a:r>
              <a:rPr lang="en-US"/>
              <a:t>Click to edit Master title style</a:t>
            </a:r>
          </a:p>
        </p:txBody>
      </p:sp>
    </p:spTree>
    <p:extLst>
      <p:ext uri="{BB962C8B-B14F-4D97-AF65-F5344CB8AC3E}">
        <p14:creationId xmlns:p14="http://schemas.microsoft.com/office/powerpoint/2010/main" val="22369860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13"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4" y="6356804"/>
            <a:ext cx="3859607" cy="364224"/>
          </a:xfrm>
          <a:prstGeom prst="rect">
            <a:avLst/>
          </a:prstGeom>
        </p:spPr>
        <p:txBody>
          <a:bodyPr vert="horz" lIns="91440" tIns="45720" rIns="91440" bIns="45720" rtlCol="0" anchor="ctr"/>
          <a:lstStyle>
            <a:lvl1pPr algn="l">
              <a:defRPr sz="97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4"/>
            <a:ext cx="2844904" cy="364224"/>
          </a:xfrm>
          <a:prstGeom prst="rect">
            <a:avLst/>
          </a:prstGeom>
        </p:spPr>
        <p:txBody>
          <a:bodyPr vert="horz" lIns="91440" tIns="45720" rIns="91440" bIns="45720" rtlCol="0" anchor="ctr"/>
          <a:lstStyle>
            <a:lvl1pPr algn="r">
              <a:defRPr sz="97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18937911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589"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186" indent="-190186">
              <a:lnSpc>
                <a:spcPct val="80000"/>
              </a:lnSpc>
              <a:buNone/>
              <a:defRPr lang="en-US" sz="1998" kern="1200" dirty="0">
                <a:solidFill>
                  <a:srgbClr val="FFFFFF"/>
                </a:solidFill>
                <a:latin typeface="Segoe UI" pitchFamily="34" charset="0"/>
                <a:ea typeface="Segoe UI" pitchFamily="34" charset="0"/>
                <a:cs typeface="Segoe UI" pitchFamily="34" charset="0"/>
              </a:defRPr>
            </a:lvl1pPr>
          </a:lstStyle>
          <a:p>
            <a:pPr marL="0" lvl="0" indent="0" algn="l" defTabSz="1086722"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301412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795" indent="0">
              <a:buNone/>
              <a:defRPr/>
            </a:lvl3pPr>
            <a:lvl4pPr marL="447587" indent="0">
              <a:buNone/>
              <a:defRPr/>
            </a:lvl4pPr>
            <a:lvl5pPr marL="67138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5883152"/>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7"/>
            <a:ext cx="5378548" cy="1946751"/>
          </a:xfrm>
        </p:spPr>
        <p:txBody>
          <a:bodyPr wrap="square">
            <a:spAutoFit/>
          </a:bodyPr>
          <a:lstStyle>
            <a:lvl1pPr marL="281297" indent="-281297">
              <a:spcBef>
                <a:spcPts val="1199"/>
              </a:spcBef>
              <a:buClr>
                <a:schemeClr val="tx2"/>
              </a:buClr>
              <a:buFont typeface="Wingdings" panose="05000000000000000000" pitchFamily="2" charset="2"/>
              <a:buChar char="§"/>
              <a:defRPr sz="3133">
                <a:gradFill>
                  <a:gsLst>
                    <a:gs pos="19469">
                      <a:schemeClr val="tx2"/>
                    </a:gs>
                    <a:gs pos="32000">
                      <a:schemeClr val="tx2"/>
                    </a:gs>
                  </a:gsLst>
                  <a:lin ang="5400000" scaled="0"/>
                </a:gradFill>
              </a:defRPr>
            </a:lvl1pPr>
            <a:lvl2pPr marL="519998" indent="-228291">
              <a:buFont typeface="Wingdings" panose="05000000000000000000" pitchFamily="2" charset="2"/>
              <a:buChar char="§"/>
              <a:defRPr sz="2350"/>
            </a:lvl2pPr>
            <a:lvl3pPr marL="684877" indent="-164879">
              <a:buFont typeface="Wingdings" panose="05000000000000000000" pitchFamily="2" charset="2"/>
              <a:buChar char="§"/>
              <a:tabLst/>
              <a:defRPr sz="1959"/>
            </a:lvl3pPr>
            <a:lvl4pPr marL="862437" indent="-177560">
              <a:buFont typeface="Wingdings" panose="05000000000000000000" pitchFamily="2" charset="2"/>
              <a:buChar char="§"/>
              <a:defRPr/>
            </a:lvl4pPr>
            <a:lvl5pPr marL="1027315" indent="-164879">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6751"/>
          </a:xfrm>
        </p:spPr>
        <p:txBody>
          <a:bodyPr wrap="square">
            <a:spAutoFit/>
          </a:bodyPr>
          <a:lstStyle>
            <a:lvl1pPr marL="281297" indent="-281297">
              <a:spcBef>
                <a:spcPts val="1199"/>
              </a:spcBef>
              <a:buClr>
                <a:schemeClr val="tx2"/>
              </a:buClr>
              <a:buFont typeface="Wingdings" panose="05000000000000000000" pitchFamily="2" charset="2"/>
              <a:buChar char="§"/>
              <a:defRPr sz="3133">
                <a:gradFill>
                  <a:gsLst>
                    <a:gs pos="19469">
                      <a:schemeClr val="tx2"/>
                    </a:gs>
                    <a:gs pos="32000">
                      <a:schemeClr val="tx2"/>
                    </a:gs>
                  </a:gsLst>
                  <a:lin ang="5400000" scaled="0"/>
                </a:gradFill>
              </a:defRPr>
            </a:lvl1pPr>
            <a:lvl2pPr marL="519998" indent="-228291">
              <a:buFont typeface="Wingdings" panose="05000000000000000000" pitchFamily="2" charset="2"/>
              <a:buChar char="§"/>
              <a:defRPr sz="2350"/>
            </a:lvl2pPr>
            <a:lvl3pPr marL="684877" indent="-164879">
              <a:buFont typeface="Wingdings" panose="05000000000000000000" pitchFamily="2" charset="2"/>
              <a:buChar char="§"/>
              <a:tabLst/>
              <a:defRPr sz="1959"/>
            </a:lvl3pPr>
            <a:lvl4pPr marL="862437" indent="-177560">
              <a:buFont typeface="Wingdings" panose="05000000000000000000" pitchFamily="2" charset="2"/>
              <a:buChar char="§"/>
              <a:defRPr/>
            </a:lvl4pPr>
            <a:lvl5pPr marL="1027315" indent="-164879">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8271340"/>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820476"/>
          </a:xfrm>
        </p:spPr>
        <p:txBody>
          <a:bodyPr>
            <a:spAutoFit/>
          </a:bodyPr>
          <a:lstStyle>
            <a:lvl1pPr marL="0" indent="0">
              <a:spcBef>
                <a:spcPts val="587"/>
              </a:spcBef>
              <a:buNone/>
              <a:defRPr sz="2742" spc="-29" baseline="0">
                <a:solidFill>
                  <a:srgbClr val="0072C6"/>
                </a:solidFill>
                <a:latin typeface="+mj-lt"/>
              </a:defRPr>
            </a:lvl1pPr>
            <a:lvl2pPr marL="0" indent="0">
              <a:spcBef>
                <a:spcPts val="587"/>
              </a:spcBef>
              <a:buFontTx/>
              <a:buNone/>
              <a:defRPr sz="1959"/>
            </a:lvl2pPr>
            <a:lvl3pPr marL="223812" indent="0">
              <a:spcBef>
                <a:spcPts val="587"/>
              </a:spcBef>
              <a:buNone/>
              <a:defRPr/>
            </a:lvl3pPr>
            <a:lvl4pPr marL="447624" indent="0">
              <a:spcBef>
                <a:spcPts val="587"/>
              </a:spcBef>
              <a:buNone/>
              <a:defRPr/>
            </a:lvl4pPr>
            <a:lvl5pPr marL="671436" indent="0">
              <a:spcBef>
                <a:spcPts val="587"/>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0087698"/>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a:lstStyle>
            <a:lvl1pPr marL="0" indent="0">
              <a:spcBef>
                <a:spcPts val="1199"/>
              </a:spcBef>
              <a:buClr>
                <a:schemeClr val="tx1"/>
              </a:buClr>
              <a:buFont typeface="Wingdings" pitchFamily="2" charset="2"/>
              <a:buNone/>
              <a:defRPr sz="3524"/>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20188"/>
          </a:xfrm>
        </p:spPr>
        <p:txBody>
          <a:bodyPr/>
          <a:lstStyle>
            <a:lvl1pPr marL="0" indent="0">
              <a:spcBef>
                <a:spcPts val="1199"/>
              </a:spcBef>
              <a:buClr>
                <a:schemeClr val="tx1"/>
              </a:buClr>
              <a:buFont typeface="Wingdings" pitchFamily="2" charset="2"/>
              <a:buNone/>
              <a:defRPr sz="3524"/>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489927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78870147"/>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286437"/>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1998" b="1" cap="all" spc="300" baseline="0">
                <a:solidFill>
                  <a:schemeClr val="tx1"/>
                </a:solidFill>
              </a:defRPr>
            </a:lvl1pPr>
          </a:lstStyle>
          <a:p>
            <a:pPr lvl="0"/>
            <a:r>
              <a:rPr lang="en-US" dirty="0"/>
              <a:t>Edit subtitle text</a:t>
            </a:r>
          </a:p>
        </p:txBody>
      </p:sp>
      <p:sp>
        <p:nvSpPr>
          <p:cNvPr id="6" name="Rectangle 5"/>
          <p:cNvSpPr/>
          <p:nvPr userDrawn="1"/>
        </p:nvSpPr>
        <p:spPr>
          <a:xfrm>
            <a:off x="0" y="6722534"/>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324" tIns="45661" rIns="91324" bIns="4566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798" dirty="0">
              <a:solidFill>
                <a:schemeClr val="tx2"/>
              </a:solidFill>
            </a:endParaRPr>
          </a:p>
        </p:txBody>
      </p:sp>
    </p:spTree>
    <p:extLst>
      <p:ext uri="{BB962C8B-B14F-4D97-AF65-F5344CB8AC3E}">
        <p14:creationId xmlns:p14="http://schemas.microsoft.com/office/powerpoint/2010/main" val="281536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084173"/>
            <a:ext cx="11653523" cy="1796217"/>
          </a:xfrm>
          <a:noFill/>
        </p:spPr>
        <p:txBody>
          <a:bodyPr anchorCtr="0"/>
          <a:lstStyle>
            <a:lvl1pPr>
              <a:defRPr sz="8616"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15091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spcBef>
                <a:spcPts val="0"/>
              </a:spcBef>
              <a:buNone/>
              <a:defRPr sz="4307">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3986820767"/>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1"/>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2" name="Title 1"/>
          <p:cNvSpPr>
            <a:spLocks noGrp="1"/>
          </p:cNvSpPr>
          <p:nvPr>
            <p:ph type="title" hasCustomPrompt="1"/>
          </p:nvPr>
        </p:nvSpPr>
        <p:spPr>
          <a:xfrm>
            <a:off x="609600" y="1"/>
            <a:ext cx="10972800" cy="822960"/>
          </a:xfrm>
        </p:spPr>
        <p:txBody>
          <a:bodyPr>
            <a:noAutofit/>
          </a:bodyPr>
          <a:lstStyle>
            <a:lvl1pPr algn="l">
              <a:lnSpc>
                <a:spcPct val="90000"/>
              </a:lnSpc>
              <a:defRPr sz="2797"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199">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1"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6619" indent="-456619">
              <a:buClr>
                <a:srgbClr val="0070C0"/>
              </a:buClr>
              <a:buFont typeface="Arial" pitchFamily="34" charset="0"/>
              <a:buChar char="•"/>
              <a:defRPr sz="2797" b="0">
                <a:latin typeface="Segoe UI" pitchFamily="34" charset="0"/>
                <a:ea typeface="Segoe UI" pitchFamily="34" charset="0"/>
                <a:cs typeface="Segoe UI" pitchFamily="34" charset="0"/>
              </a:defRPr>
            </a:lvl1pPr>
            <a:lvl2pPr marL="799084" indent="-342465">
              <a:buClr>
                <a:srgbClr val="0070C0"/>
              </a:buClr>
              <a:buFont typeface="Arial" pitchFamily="34" charset="0"/>
              <a:buChar char="•"/>
              <a:defRPr sz="2397" b="0">
                <a:latin typeface="Segoe UI" pitchFamily="34" charset="0"/>
                <a:ea typeface="Segoe UI" pitchFamily="34" charset="0"/>
                <a:cs typeface="Segoe UI" pitchFamily="34" charset="0"/>
              </a:defRPr>
            </a:lvl2pPr>
            <a:lvl3pPr marL="1255703" indent="-342465">
              <a:buClr>
                <a:srgbClr val="0070C0"/>
              </a:buClr>
              <a:buFont typeface="Arial" pitchFamily="34" charset="0"/>
              <a:buChar char="•"/>
              <a:defRPr sz="1998" b="0">
                <a:latin typeface="Segoe UI" pitchFamily="34" charset="0"/>
                <a:ea typeface="Segoe UI" pitchFamily="34" charset="0"/>
                <a:cs typeface="Segoe UI" pitchFamily="34" charset="0"/>
              </a:defRPr>
            </a:lvl3pPr>
            <a:lvl4pPr marL="1369857"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22666224"/>
      </p:ext>
    </p:extLst>
  </p:cSld>
  <p:clrMapOvr>
    <a:masterClrMapping/>
  </p:clrMapOvr>
  <p:hf hdr="0" ftr="0" dt="0"/>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307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9" y="2100816"/>
            <a:ext cx="11007660" cy="1686801"/>
          </a:xfrm>
        </p:spPr>
        <p:txBody>
          <a:bodyPr/>
          <a:lstStyle>
            <a:lvl1pPr>
              <a:defRPr sz="5874">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5284"/>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3186"/>
              <a:endParaRPr lang="en-US" sz="1763"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Tree>
    <p:extLst>
      <p:ext uri="{BB962C8B-B14F-4D97-AF65-F5344CB8AC3E}">
        <p14:creationId xmlns:p14="http://schemas.microsoft.com/office/powerpoint/2010/main" val="918747028"/>
      </p:ext>
    </p:extLst>
  </p:cSld>
  <p:clrMapOvr>
    <a:masterClrMapping/>
  </p:clrMapOvr>
  <p:transition spd="med">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40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11007660"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3276"/>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055598515"/>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51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8086519"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276"/>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4"/>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3186">
                <a:lnSpc>
                  <a:spcPct val="90000"/>
                </a:lnSpc>
                <a:spcAft>
                  <a:spcPts val="587"/>
                </a:spcAft>
              </a:pPr>
              <a:endParaRPr lang="en-US" sz="1763" b="1" dirty="0">
                <a:solidFill>
                  <a:srgbClr val="FFFFFF">
                    <a:lumMod val="65000"/>
                  </a:srgbClr>
                </a:solidFill>
              </a:endParaRPr>
            </a:p>
          </p:txBody>
        </p:sp>
      </p:grpSp>
    </p:spTree>
    <p:extLst>
      <p:ext uri="{BB962C8B-B14F-4D97-AF65-F5344CB8AC3E}">
        <p14:creationId xmlns:p14="http://schemas.microsoft.com/office/powerpoint/2010/main" val="3993431255"/>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1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1060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9"/>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7"/>
              </a:spcBef>
              <a:buNone/>
              <a:defRPr sz="3132">
                <a:gradFill>
                  <a:gsLst>
                    <a:gs pos="1250">
                      <a:schemeClr val="tx1"/>
                    </a:gs>
                    <a:gs pos="99000">
                      <a:schemeClr val="tx1"/>
                    </a:gs>
                  </a:gsLst>
                  <a:lin ang="5400000" scaled="0"/>
                </a:gradFill>
              </a:defRPr>
            </a:lvl1pPr>
            <a:lvl2pPr marL="0" indent="0">
              <a:lnSpc>
                <a:spcPct val="100000"/>
              </a:lnSpc>
              <a:spcBef>
                <a:spcPts val="587"/>
              </a:spcBef>
              <a:buFontTx/>
              <a:buNone/>
              <a:defRPr sz="1566"/>
            </a:lvl2pPr>
            <a:lvl3pPr marL="223808" indent="0">
              <a:lnSpc>
                <a:spcPct val="100000"/>
              </a:lnSpc>
              <a:spcBef>
                <a:spcPts val="587"/>
              </a:spcBef>
              <a:buNone/>
              <a:defRPr sz="1763"/>
            </a:lvl3pPr>
            <a:lvl4pPr marL="447614" indent="0">
              <a:lnSpc>
                <a:spcPct val="100000"/>
              </a:lnSpc>
              <a:spcBef>
                <a:spcPts val="587"/>
              </a:spcBef>
              <a:buNone/>
              <a:defRPr sz="1566"/>
            </a:lvl4pPr>
            <a:lvl5pPr marL="671422" indent="0">
              <a:lnSpc>
                <a:spcPct val="100000"/>
              </a:lnSpc>
              <a:spcBef>
                <a:spcPts val="587"/>
              </a:spcBef>
              <a:buNone/>
              <a:defRPr sz="15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495055"/>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defRPr sz="3132"/>
            </a:lvl1pPr>
            <a:lvl2pPr>
              <a:lnSpc>
                <a:spcPct val="100000"/>
              </a:lnSpc>
              <a:spcBef>
                <a:spcPts val="587"/>
              </a:spcBef>
              <a:defRPr sz="1763"/>
            </a:lvl2pPr>
            <a:lvl3pPr>
              <a:lnSpc>
                <a:spcPct val="100000"/>
              </a:lnSpc>
              <a:spcBef>
                <a:spcPts val="587"/>
              </a:spcBef>
              <a:defRPr sz="1566"/>
            </a:lvl3pPr>
            <a:lvl4pPr>
              <a:lnSpc>
                <a:spcPct val="100000"/>
              </a:lnSpc>
              <a:spcBef>
                <a:spcPts val="587"/>
              </a:spcBef>
              <a:defRPr sz="1369"/>
            </a:lvl4pPr>
            <a:lvl5pPr>
              <a:lnSpc>
                <a:spcPct val="100000"/>
              </a:lnSpc>
              <a:spcBef>
                <a:spcPts val="587"/>
              </a:spcBef>
              <a:defRPr sz="136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2458095110"/>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spcAft>
                <a:spcPts val="0"/>
              </a:spcAft>
              <a:defRPr sz="3132">
                <a:solidFill>
                  <a:schemeClr val="accent1"/>
                </a:solidFill>
                <a:latin typeface="+mj-lt"/>
              </a:defRPr>
            </a:lvl1pPr>
            <a:lvl2pPr>
              <a:lnSpc>
                <a:spcPct val="100000"/>
              </a:lnSpc>
              <a:spcBef>
                <a:spcPts val="587"/>
              </a:spcBef>
              <a:spcAft>
                <a:spcPts val="0"/>
              </a:spcAft>
              <a:defRPr sz="1763">
                <a:latin typeface="+mn-lt"/>
              </a:defRPr>
            </a:lvl2pPr>
            <a:lvl3pPr>
              <a:lnSpc>
                <a:spcPct val="100000"/>
              </a:lnSpc>
              <a:spcBef>
                <a:spcPts val="587"/>
              </a:spcBef>
              <a:spcAft>
                <a:spcPts val="0"/>
              </a:spcAft>
              <a:defRPr sz="1566">
                <a:latin typeface="+mn-lt"/>
              </a:defRPr>
            </a:lvl3pPr>
            <a:lvl4pPr>
              <a:lnSpc>
                <a:spcPct val="100000"/>
              </a:lnSpc>
              <a:spcBef>
                <a:spcPts val="587"/>
              </a:spcBef>
              <a:spcAft>
                <a:spcPts val="0"/>
              </a:spcAft>
              <a:defRPr sz="1369">
                <a:latin typeface="+mn-lt"/>
              </a:defRPr>
            </a:lvl4pPr>
            <a:lvl5pPr>
              <a:lnSpc>
                <a:spcPct val="100000"/>
              </a:lnSpc>
              <a:spcBef>
                <a:spcPts val="587"/>
              </a:spcBef>
              <a:spcAft>
                <a:spcPts val="0"/>
              </a:spcAft>
              <a:defRPr sz="1369">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3090457230"/>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18022"/>
            <a:ext cx="5593094"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11342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176500"/>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3"/>
            <a:ext cx="5607323"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3"/>
            <a:ext cx="5826761"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390325"/>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780113"/>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08067"/>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12733"/>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538031"/>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066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614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11007660"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9307963"/>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71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8086519"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4"/>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3186">
                <a:lnSpc>
                  <a:spcPct val="90000"/>
                </a:lnSpc>
                <a:spcAft>
                  <a:spcPts val="587"/>
                </a:spcAft>
              </a:pPr>
              <a:endParaRPr lang="en-US" sz="1763" b="1" dirty="0">
                <a:solidFill>
                  <a:srgbClr val="FFFFFF">
                    <a:lumMod val="65000"/>
                  </a:srgbClr>
                </a:solidFill>
              </a:endParaRPr>
            </a:p>
          </p:txBody>
        </p:sp>
      </p:grpSp>
    </p:spTree>
    <p:extLst>
      <p:ext uri="{BB962C8B-B14F-4D97-AF65-F5344CB8AC3E}">
        <p14:creationId xmlns:p14="http://schemas.microsoft.com/office/powerpoint/2010/main" val="1343825118"/>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819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1"/>
            <a:ext cx="11005513" cy="2443827"/>
          </a:xfrm>
        </p:spPr>
        <p:txBody>
          <a:bodyPr lIns="0" tIns="0"/>
          <a:lstStyle>
            <a:lvl1pPr marL="228470" indent="-228470">
              <a:spcBef>
                <a:spcPts val="1174"/>
              </a:spcBef>
              <a:defRPr sz="2546">
                <a:latin typeface="+mn-lt"/>
              </a:defRPr>
            </a:lvl1pPr>
            <a:lvl2pPr marL="676084" indent="-228470">
              <a:spcBef>
                <a:spcPts val="1174"/>
              </a:spcBef>
              <a:buSzPct val="100000"/>
              <a:buFont typeface="Segoe UI" pitchFamily="34" charset="0"/>
              <a:buChar char="‐"/>
              <a:defRPr/>
            </a:lvl2pPr>
            <a:lvl3pPr marL="1123699" indent="-228470">
              <a:spcBef>
                <a:spcPts val="1174"/>
              </a:spcBef>
              <a:buFont typeface="Wingdings" pitchFamily="2" charset="2"/>
              <a:buChar char="§"/>
              <a:defRPr/>
            </a:lvl3pPr>
            <a:lvl4pPr marL="1566650" indent="-335711">
              <a:spcBef>
                <a:spcPts val="1174"/>
              </a:spcBef>
              <a:buFont typeface="+mj-lt"/>
              <a:buAutoNum type="arabicPeriod"/>
              <a:defRPr/>
            </a:lvl4pPr>
            <a:lvl5pPr marL="1905469" indent="-335711">
              <a:spcBef>
                <a:spcPts val="1174"/>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6886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921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952886092"/>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24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5"/>
            <a:ext cx="4140487" cy="1523268"/>
          </a:xfrm>
          <a:prstGeom prst="rect">
            <a:avLst/>
          </a:prstGeom>
        </p:spPr>
      </p:pic>
    </p:spTree>
    <p:extLst>
      <p:ext uri="{BB962C8B-B14F-4D97-AF65-F5344CB8AC3E}">
        <p14:creationId xmlns:p14="http://schemas.microsoft.com/office/powerpoint/2010/main" val="2052430345"/>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3"/>
            <a:ext cx="11653523" cy="1158794"/>
          </a:xfrm>
          <a:noFill/>
        </p:spPr>
        <p:txBody>
          <a:bodyPr anchorCtr="0">
            <a:spAutoFit/>
          </a:bodyPr>
          <a:lstStyle>
            <a:lvl1pPr>
              <a:defRPr sz="704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817401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603539"/>
          </a:xfrm>
          <a:prstGeom prst="rect">
            <a:avLst/>
          </a:prstGeom>
        </p:spPr>
        <p:txBody>
          <a:bodyPr lIns="192024"/>
          <a:lstStyle>
            <a:lvl1pPr marL="0" indent="0">
              <a:buNone/>
              <a:defRPr lang="en-US" sz="2742" kern="1200" smtClean="0">
                <a:solidFill>
                  <a:schemeClr val="tx2"/>
                </a:solidFill>
                <a:latin typeface="+mj-lt"/>
                <a:ea typeface="+mn-ea"/>
                <a:cs typeface="+mn-cs"/>
              </a:defRPr>
            </a:lvl1pPr>
            <a:lvl2pPr marL="0" indent="0">
              <a:buNone/>
              <a:defRPr lang="en-US" sz="3105" kern="1200" smtClean="0">
                <a:solidFill>
                  <a:schemeClr val="bg1"/>
                </a:solidFill>
                <a:latin typeface="+mj-lt"/>
                <a:ea typeface="+mn-ea"/>
                <a:cs typeface="+mn-cs"/>
              </a:defRPr>
            </a:lvl2pPr>
            <a:lvl3pPr marL="0" indent="0">
              <a:buNone/>
              <a:defRPr lang="en-US" sz="3105" kern="1200" smtClean="0">
                <a:solidFill>
                  <a:schemeClr val="bg1"/>
                </a:solidFill>
                <a:latin typeface="+mj-lt"/>
                <a:ea typeface="+mn-ea"/>
                <a:cs typeface="+mn-cs"/>
              </a:defRPr>
            </a:lvl3pPr>
            <a:lvl4pPr marL="0" indent="0">
              <a:buNone/>
              <a:defRPr lang="en-US" sz="3105" kern="1200" smtClean="0">
                <a:solidFill>
                  <a:schemeClr val="bg1"/>
                </a:solidFill>
                <a:latin typeface="+mj-lt"/>
                <a:ea typeface="+mn-ea"/>
                <a:cs typeface="+mn-cs"/>
              </a:defRPr>
            </a:lvl4pPr>
            <a:lvl5pPr marL="0" indent="0">
              <a:buNone/>
              <a:defRPr lang="en-US" sz="3105"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3219">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3219"/>
            <a:fld id="{6052FC3A-E1BD-E54F-9A48-71EBDEF00552}" type="slidenum">
              <a:rPr lang="en-US" smtClean="0">
                <a:solidFill>
                  <a:srgbClr val="505050"/>
                </a:solidFill>
              </a:rPr>
              <a:pPr defTabSz="913219"/>
              <a:t>‹#›</a:t>
            </a:fld>
            <a:endParaRPr lang="en-US">
              <a:solidFill>
                <a:srgbClr val="505050"/>
              </a:solidFill>
            </a:endParaRPr>
          </a:p>
        </p:txBody>
      </p:sp>
    </p:spTree>
    <p:extLst>
      <p:ext uri="{BB962C8B-B14F-4D97-AF65-F5344CB8AC3E}">
        <p14:creationId xmlns:p14="http://schemas.microsoft.com/office/powerpoint/2010/main" val="36282970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28905454"/>
      </p:ext>
    </p:extLst>
  </p:cSld>
  <p:clrMapOvr>
    <a:masterClrMapping/>
  </p:clrMapOvr>
  <p:transition spd="med">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874"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5"/>
            <a:ext cx="8964186" cy="1792327"/>
          </a:xfrm>
          <a:noFill/>
        </p:spPr>
        <p:txBody>
          <a:bodyPr lIns="182880" tIns="146304" rIns="182880" bIns="146304">
            <a:noAutofit/>
          </a:bodyPr>
          <a:lstStyle>
            <a:lvl1pPr marL="0" indent="0">
              <a:spcBef>
                <a:spcPts val="0"/>
              </a:spcBef>
              <a:buNone/>
              <a:defRPr sz="3524"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2"/>
          </a:xfrm>
          <a:prstGeom prst="rect">
            <a:avLst/>
          </a:prstGeom>
        </p:spPr>
        <p:txBody>
          <a:bodyPr/>
          <a:lstStyle/>
          <a:p>
            <a:pPr defTabSz="913219"/>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7" y="6558796"/>
            <a:ext cx="555596" cy="134482"/>
          </a:xfrm>
          <a:prstGeom prst="rect">
            <a:avLst/>
          </a:prstGeom>
        </p:spPr>
        <p:txBody>
          <a:bodyPr/>
          <a:lstStyle/>
          <a:p>
            <a:pPr defTabSz="913219"/>
            <a:fld id="{27258FFF-F925-446B-8502-81C933981705}" type="slidenum">
              <a:rPr lang="en-US" smtClean="0">
                <a:gradFill>
                  <a:gsLst>
                    <a:gs pos="2239">
                      <a:srgbClr val="FFFFFF"/>
                    </a:gs>
                    <a:gs pos="11940">
                      <a:srgbClr val="FFFFFF"/>
                    </a:gs>
                  </a:gsLst>
                  <a:lin ang="5400000" scaled="0"/>
                </a:gradFill>
              </a:rPr>
              <a:pPr defTabSz="913219"/>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227" y="470411"/>
            <a:ext cx="1606863" cy="352151"/>
          </a:xfrm>
          <a:prstGeom prst="rect">
            <a:avLst/>
          </a:prstGeom>
        </p:spPr>
      </p:pic>
    </p:spTree>
    <p:extLst>
      <p:ext uri="{BB962C8B-B14F-4D97-AF65-F5344CB8AC3E}">
        <p14:creationId xmlns:p14="http://schemas.microsoft.com/office/powerpoint/2010/main" val="2592308893"/>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126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6" y="2100817"/>
            <a:ext cx="11007660" cy="1686801"/>
          </a:xfrm>
        </p:spPr>
        <p:txBody>
          <a:bodyPr/>
          <a:lstStyle>
            <a:lvl1pPr>
              <a:defRPr sz="5873">
                <a:solidFill>
                  <a:schemeClr val="bg1"/>
                </a:solidFill>
              </a:defRPr>
            </a:lvl1pPr>
          </a:lstStyle>
          <a:p>
            <a:r>
              <a:rPr lang="en-US" dirty="0"/>
              <a:t>Title</a:t>
            </a:r>
          </a:p>
        </p:txBody>
      </p:sp>
      <p:sp>
        <p:nvSpPr>
          <p:cNvPr id="8" name="Subtitle 2"/>
          <p:cNvSpPr>
            <a:spLocks noGrp="1"/>
          </p:cNvSpPr>
          <p:nvPr>
            <p:ph type="subTitle" idx="1" hasCustomPrompt="1"/>
          </p:nvPr>
        </p:nvSpPr>
        <p:spPr>
          <a:xfrm>
            <a:off x="591643" y="3877277"/>
            <a:ext cx="10989732" cy="513276"/>
          </a:xfrm>
        </p:spPr>
        <p:txBody>
          <a:bodyPr/>
          <a:lstStyle>
            <a:lvl1pPr marL="0" indent="0" algn="l">
              <a:buNone/>
              <a:defRPr sz="2155">
                <a:solidFill>
                  <a:schemeClr val="bg1"/>
                </a:solidFill>
                <a:latin typeface="+mn-lt"/>
              </a:defRPr>
            </a:lvl1pPr>
            <a:lvl2pPr marL="447528" indent="0" algn="ctr">
              <a:buNone/>
              <a:defRPr>
                <a:solidFill>
                  <a:schemeClr val="tx1">
                    <a:tint val="75000"/>
                  </a:schemeClr>
                </a:solidFill>
              </a:defRPr>
            </a:lvl2pPr>
            <a:lvl3pPr marL="895057" indent="0" algn="ctr">
              <a:buNone/>
              <a:defRPr>
                <a:solidFill>
                  <a:schemeClr val="tx1">
                    <a:tint val="75000"/>
                  </a:schemeClr>
                </a:solidFill>
              </a:defRPr>
            </a:lvl3pPr>
            <a:lvl4pPr marL="1342585" indent="0" algn="ctr">
              <a:buNone/>
              <a:defRPr>
                <a:solidFill>
                  <a:schemeClr val="tx1">
                    <a:tint val="75000"/>
                  </a:schemeClr>
                </a:solidFill>
              </a:defRPr>
            </a:lvl4pPr>
            <a:lvl5pPr marL="1790113" indent="0" algn="ctr">
              <a:buNone/>
              <a:defRPr>
                <a:solidFill>
                  <a:schemeClr val="tx1">
                    <a:tint val="75000"/>
                  </a:schemeClr>
                </a:solidFill>
              </a:defRPr>
            </a:lvl5pPr>
            <a:lvl6pPr marL="2237641" indent="0" algn="ctr">
              <a:buNone/>
              <a:defRPr>
                <a:solidFill>
                  <a:schemeClr val="tx1">
                    <a:tint val="75000"/>
                  </a:schemeClr>
                </a:solidFill>
              </a:defRPr>
            </a:lvl6pPr>
            <a:lvl7pPr marL="2685169" indent="0" algn="ctr">
              <a:buNone/>
              <a:defRPr>
                <a:solidFill>
                  <a:schemeClr val="tx1">
                    <a:tint val="75000"/>
                  </a:schemeClr>
                </a:solidFill>
              </a:defRPr>
            </a:lvl7pPr>
            <a:lvl8pPr marL="3132697" indent="0" algn="ctr">
              <a:buNone/>
              <a:defRPr>
                <a:solidFill>
                  <a:schemeClr val="tx1">
                    <a:tint val="75000"/>
                  </a:schemeClr>
                </a:solidFill>
              </a:defRPr>
            </a:lvl8pPr>
            <a:lvl9pPr marL="358022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3326318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2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7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801811"/>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12986"/>
          </a:xfrm>
        </p:spPr>
        <p:txBody>
          <a:bodyPr/>
          <a:lstStyle>
            <a:lvl1pPr>
              <a:defRPr sz="352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106576"/>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115295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2"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3219"/>
            <a:endParaRPr lang="en-US" sz="2397" dirty="0">
              <a:solidFill>
                <a:prstClr val="white"/>
              </a:solidFill>
            </a:endParaRPr>
          </a:p>
        </p:txBody>
      </p:sp>
      <p:sp>
        <p:nvSpPr>
          <p:cNvPr id="9" name="Title 1"/>
          <p:cNvSpPr>
            <a:spLocks noGrp="1" noChangeAspect="1"/>
          </p:cNvSpPr>
          <p:nvPr>
            <p:ph type="title"/>
          </p:nvPr>
        </p:nvSpPr>
        <p:spPr>
          <a:xfrm>
            <a:off x="269240" y="560343"/>
            <a:ext cx="3660400" cy="5670382"/>
          </a:xfrm>
          <a:prstGeom prst="rect">
            <a:avLst/>
          </a:prstGeom>
        </p:spPr>
        <p:txBody>
          <a:bodyPr lIns="91440" tIns="91440" bIns="91440" anchor="ctr"/>
          <a:lstStyle>
            <a:lvl1pPr algn="l">
              <a:defRPr sz="399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65176571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977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4.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12.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16.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17.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image" Target="../media/image25.png"/><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image" Target="../media/image24.png"/><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image" Target="../media/image23.png"/><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image" Target="../media/image34.png"/><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theme" Target="../theme/theme19.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theme" Target="../theme/theme2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10" Type="http://schemas.openxmlformats.org/officeDocument/2006/relationships/slideLayout" Target="../slideLayouts/slideLayout395.xml"/><Relationship Id="rId19" Type="http://schemas.openxmlformats.org/officeDocument/2006/relationships/theme" Target="../theme/theme21.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image" Target="../media/image4.emf"/><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theme" Target="../theme/theme22.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3" Type="http://schemas.openxmlformats.org/officeDocument/2006/relationships/slideLayout" Target="../slideLayouts/slideLayout429.xml"/><Relationship Id="rId21" Type="http://schemas.openxmlformats.org/officeDocument/2006/relationships/theme" Target="../theme/theme23.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image" Target="../media/image34.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theme" Target="../theme/theme24.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484.xml"/><Relationship Id="rId18" Type="http://schemas.openxmlformats.org/officeDocument/2006/relationships/slideLayout" Target="../slideLayouts/slideLayout489.xml"/><Relationship Id="rId26" Type="http://schemas.openxmlformats.org/officeDocument/2006/relationships/slideLayout" Target="../slideLayouts/slideLayout497.xml"/><Relationship Id="rId3" Type="http://schemas.openxmlformats.org/officeDocument/2006/relationships/slideLayout" Target="../slideLayouts/slideLayout474.xml"/><Relationship Id="rId21" Type="http://schemas.openxmlformats.org/officeDocument/2006/relationships/slideLayout" Target="../slideLayouts/slideLayout492.xml"/><Relationship Id="rId34" Type="http://schemas.openxmlformats.org/officeDocument/2006/relationships/oleObject" Target="../embeddings/oleObject2.bin"/><Relationship Id="rId7" Type="http://schemas.openxmlformats.org/officeDocument/2006/relationships/slideLayout" Target="../slideLayouts/slideLayout478.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25" Type="http://schemas.openxmlformats.org/officeDocument/2006/relationships/slideLayout" Target="../slideLayouts/slideLayout496.xml"/><Relationship Id="rId33" Type="http://schemas.openxmlformats.org/officeDocument/2006/relationships/tags" Target="../tags/tag2.xml"/><Relationship Id="rId2" Type="http://schemas.openxmlformats.org/officeDocument/2006/relationships/slideLayout" Target="../slideLayouts/slideLayout473.xml"/><Relationship Id="rId16" Type="http://schemas.openxmlformats.org/officeDocument/2006/relationships/slideLayout" Target="../slideLayouts/slideLayout487.xml"/><Relationship Id="rId20" Type="http://schemas.openxmlformats.org/officeDocument/2006/relationships/slideLayout" Target="../slideLayouts/slideLayout491.xml"/><Relationship Id="rId29" Type="http://schemas.openxmlformats.org/officeDocument/2006/relationships/slideLayout" Target="../slideLayouts/slideLayout500.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24" Type="http://schemas.openxmlformats.org/officeDocument/2006/relationships/slideLayout" Target="../slideLayouts/slideLayout495.xml"/><Relationship Id="rId32" Type="http://schemas.openxmlformats.org/officeDocument/2006/relationships/vmlDrawing" Target="../drawings/vmlDrawing2.vml"/><Relationship Id="rId5" Type="http://schemas.openxmlformats.org/officeDocument/2006/relationships/slideLayout" Target="../slideLayouts/slideLayout476.xml"/><Relationship Id="rId15" Type="http://schemas.openxmlformats.org/officeDocument/2006/relationships/slideLayout" Target="../slideLayouts/slideLayout486.xml"/><Relationship Id="rId23" Type="http://schemas.openxmlformats.org/officeDocument/2006/relationships/slideLayout" Target="../slideLayouts/slideLayout494.xml"/><Relationship Id="rId28" Type="http://schemas.openxmlformats.org/officeDocument/2006/relationships/slideLayout" Target="../slideLayouts/slideLayout499.xml"/><Relationship Id="rId10" Type="http://schemas.openxmlformats.org/officeDocument/2006/relationships/slideLayout" Target="../slideLayouts/slideLayout481.xml"/><Relationship Id="rId19" Type="http://schemas.openxmlformats.org/officeDocument/2006/relationships/slideLayout" Target="../slideLayouts/slideLayout490.xml"/><Relationship Id="rId31" Type="http://schemas.openxmlformats.org/officeDocument/2006/relationships/theme" Target="../theme/theme25.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slideLayout" Target="../slideLayouts/slideLayout485.xml"/><Relationship Id="rId22" Type="http://schemas.openxmlformats.org/officeDocument/2006/relationships/slideLayout" Target="../slideLayouts/slideLayout493.xml"/><Relationship Id="rId27" Type="http://schemas.openxmlformats.org/officeDocument/2006/relationships/slideLayout" Target="../slideLayouts/slideLayout498.xml"/><Relationship Id="rId30" Type="http://schemas.openxmlformats.org/officeDocument/2006/relationships/slideLayout" Target="../slideLayouts/slideLayout501.xml"/><Relationship Id="rId35" Type="http://schemas.openxmlformats.org/officeDocument/2006/relationships/image" Target="../media/image54.emf"/><Relationship Id="rId8" Type="http://schemas.openxmlformats.org/officeDocument/2006/relationships/slideLayout" Target="../slideLayouts/slideLayout4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9.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6/3/2018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6/3/2018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6/3/2018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6/3/2018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6/3/2018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6/3/2018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03.06.2018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6/3/2018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03.06.2018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199">
                <a:solidFill>
                  <a:schemeClr val="tx1">
                    <a:tint val="75000"/>
                  </a:schemeClr>
                </a:solidFill>
              </a:defRPr>
            </a:lvl1pPr>
          </a:lstStyle>
          <a:p>
            <a:fld id="{DEC3E3B9-70CA-4D48-8F08-30C31143888B}" type="datetimeFigureOut">
              <a:rPr lang="en-US" smtClean="0"/>
              <a:t>6/4/2018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99">
                <a:solidFill>
                  <a:schemeClr val="tx1">
                    <a:tint val="75000"/>
                  </a:schemeClr>
                </a:solidFill>
              </a:defRPr>
            </a:lvl1pPr>
          </a:lstStyle>
          <a:p>
            <a:fld id="{6DE91631-4B70-4FCA-B887-D236853E66F7}" type="slidenum">
              <a:rPr lang="en-US" smtClean="0"/>
              <a:t>‹#›</a:t>
            </a:fld>
            <a:endParaRPr lang="en-US" dirty="0"/>
          </a:p>
        </p:txBody>
      </p:sp>
    </p:spTree>
    <p:extLst>
      <p:ext uri="{BB962C8B-B14F-4D97-AF65-F5344CB8AC3E}">
        <p14:creationId xmlns:p14="http://schemas.microsoft.com/office/powerpoint/2010/main" val="2757558316"/>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 id="2147484171" r:id="rId24"/>
    <p:sldLayoutId id="2147484172" r:id="rId25"/>
  </p:sldLayoutIdLst>
  <p:txStyles>
    <p:titleStyle>
      <a:lvl1pPr algn="l" defTabSz="913239" rtl="0" eaLnBrk="1" latinLnBrk="0" hangingPunct="1">
        <a:lnSpc>
          <a:spcPct val="90000"/>
        </a:lnSpc>
        <a:spcBef>
          <a:spcPct val="0"/>
        </a:spcBef>
        <a:buNone/>
        <a:defRPr sz="4395" kern="1200">
          <a:solidFill>
            <a:schemeClr val="tx1"/>
          </a:solidFill>
          <a:latin typeface="+mj-lt"/>
          <a:ea typeface="+mj-ea"/>
          <a:cs typeface="+mj-cs"/>
        </a:defRPr>
      </a:lvl1pPr>
    </p:titleStyle>
    <p:bodyStyle>
      <a:lvl1pPr marL="228310" indent="-228310" algn="l" defTabSz="913239" rtl="0" eaLnBrk="1" latinLnBrk="0" hangingPunct="1">
        <a:lnSpc>
          <a:spcPct val="90000"/>
        </a:lnSpc>
        <a:spcBef>
          <a:spcPts val="999"/>
        </a:spcBef>
        <a:buFont typeface="Arial" panose="020B0604020202020204" pitchFamily="34" charset="0"/>
        <a:buChar char="•"/>
        <a:defRPr sz="2797" kern="1200">
          <a:solidFill>
            <a:schemeClr val="tx1"/>
          </a:solidFill>
          <a:latin typeface="+mn-lt"/>
          <a:ea typeface="+mn-ea"/>
          <a:cs typeface="+mn-cs"/>
        </a:defRPr>
      </a:lvl1pPr>
      <a:lvl2pPr marL="684929" indent="-228310" algn="l" defTabSz="913239" rtl="0" eaLnBrk="1" latinLnBrk="0" hangingPunct="1">
        <a:lnSpc>
          <a:spcPct val="90000"/>
        </a:lnSpc>
        <a:spcBef>
          <a:spcPts val="499"/>
        </a:spcBef>
        <a:buFont typeface="Arial" panose="020B0604020202020204" pitchFamily="34" charset="0"/>
        <a:buChar char="•"/>
        <a:defRPr sz="2397" kern="1200">
          <a:solidFill>
            <a:schemeClr val="tx1"/>
          </a:solidFill>
          <a:latin typeface="+mn-lt"/>
          <a:ea typeface="+mn-ea"/>
          <a:cs typeface="+mn-cs"/>
        </a:defRPr>
      </a:lvl2pPr>
      <a:lvl3pPr marL="1141548" indent="-228310" algn="l" defTabSz="913239" rtl="0" eaLnBrk="1" latinLnBrk="0" hangingPunct="1">
        <a:lnSpc>
          <a:spcPct val="90000"/>
        </a:lnSpc>
        <a:spcBef>
          <a:spcPts val="499"/>
        </a:spcBef>
        <a:buFont typeface="Arial" panose="020B0604020202020204" pitchFamily="34" charset="0"/>
        <a:buChar char="•"/>
        <a:defRPr sz="1998" kern="1200">
          <a:solidFill>
            <a:schemeClr val="tx1"/>
          </a:solidFill>
          <a:latin typeface="+mn-lt"/>
          <a:ea typeface="+mn-ea"/>
          <a:cs typeface="+mn-cs"/>
        </a:defRPr>
      </a:lvl3pPr>
      <a:lvl4pPr marL="1598167"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4pPr>
      <a:lvl5pPr marL="2054786"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5pPr>
      <a:lvl6pPr marL="2511405"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6pPr>
      <a:lvl7pPr marL="2968025"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7pPr>
      <a:lvl8pPr marL="3424644"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8pPr>
      <a:lvl9pPr marL="3881264" indent="-228310" algn="l" defTabSz="913239" rtl="0" eaLnBrk="1" latinLnBrk="0" hangingPunct="1">
        <a:lnSpc>
          <a:spcPct val="90000"/>
        </a:lnSpc>
        <a:spcBef>
          <a:spcPts val="499"/>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239" rtl="0" eaLnBrk="1" latinLnBrk="0" hangingPunct="1">
        <a:defRPr sz="1798" kern="1200">
          <a:solidFill>
            <a:schemeClr val="tx1"/>
          </a:solidFill>
          <a:latin typeface="+mn-lt"/>
          <a:ea typeface="+mn-ea"/>
          <a:cs typeface="+mn-cs"/>
        </a:defRPr>
      </a:lvl1pPr>
      <a:lvl2pPr marL="456619" algn="l" defTabSz="913239" rtl="0" eaLnBrk="1" latinLnBrk="0" hangingPunct="1">
        <a:defRPr sz="1798" kern="1200">
          <a:solidFill>
            <a:schemeClr val="tx1"/>
          </a:solidFill>
          <a:latin typeface="+mn-lt"/>
          <a:ea typeface="+mn-ea"/>
          <a:cs typeface="+mn-cs"/>
        </a:defRPr>
      </a:lvl2pPr>
      <a:lvl3pPr marL="913239" algn="l" defTabSz="913239" rtl="0" eaLnBrk="1" latinLnBrk="0" hangingPunct="1">
        <a:defRPr sz="1798" kern="1200">
          <a:solidFill>
            <a:schemeClr val="tx1"/>
          </a:solidFill>
          <a:latin typeface="+mn-lt"/>
          <a:ea typeface="+mn-ea"/>
          <a:cs typeface="+mn-cs"/>
        </a:defRPr>
      </a:lvl3pPr>
      <a:lvl4pPr marL="1369857" algn="l" defTabSz="913239" rtl="0" eaLnBrk="1" latinLnBrk="0" hangingPunct="1">
        <a:defRPr sz="1798" kern="1200">
          <a:solidFill>
            <a:schemeClr val="tx1"/>
          </a:solidFill>
          <a:latin typeface="+mn-lt"/>
          <a:ea typeface="+mn-ea"/>
          <a:cs typeface="+mn-cs"/>
        </a:defRPr>
      </a:lvl4pPr>
      <a:lvl5pPr marL="1826476" algn="l" defTabSz="913239" rtl="0" eaLnBrk="1" latinLnBrk="0" hangingPunct="1">
        <a:defRPr sz="1798" kern="1200">
          <a:solidFill>
            <a:schemeClr val="tx1"/>
          </a:solidFill>
          <a:latin typeface="+mn-lt"/>
          <a:ea typeface="+mn-ea"/>
          <a:cs typeface="+mn-cs"/>
        </a:defRPr>
      </a:lvl5pPr>
      <a:lvl6pPr marL="2283096" algn="l" defTabSz="913239" rtl="0" eaLnBrk="1" latinLnBrk="0" hangingPunct="1">
        <a:defRPr sz="1798" kern="1200">
          <a:solidFill>
            <a:schemeClr val="tx1"/>
          </a:solidFill>
          <a:latin typeface="+mn-lt"/>
          <a:ea typeface="+mn-ea"/>
          <a:cs typeface="+mn-cs"/>
        </a:defRPr>
      </a:lvl6pPr>
      <a:lvl7pPr marL="2739715" algn="l" defTabSz="913239" rtl="0" eaLnBrk="1" latinLnBrk="0" hangingPunct="1">
        <a:defRPr sz="1798" kern="1200">
          <a:solidFill>
            <a:schemeClr val="tx1"/>
          </a:solidFill>
          <a:latin typeface="+mn-lt"/>
          <a:ea typeface="+mn-ea"/>
          <a:cs typeface="+mn-cs"/>
        </a:defRPr>
      </a:lvl7pPr>
      <a:lvl8pPr marL="3196335" algn="l" defTabSz="913239" rtl="0" eaLnBrk="1" latinLnBrk="0" hangingPunct="1">
        <a:defRPr sz="1798" kern="1200">
          <a:solidFill>
            <a:schemeClr val="tx1"/>
          </a:solidFill>
          <a:latin typeface="+mn-lt"/>
          <a:ea typeface="+mn-ea"/>
          <a:cs typeface="+mn-cs"/>
        </a:defRPr>
      </a:lvl8pPr>
      <a:lvl9pPr marL="3652954" algn="l" defTabSz="913239" rtl="0" eaLnBrk="1" latinLnBrk="0" hangingPunct="1">
        <a:defRPr sz="1798"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3"/>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2051" name="think-cell Slide" r:id="rId34" imgW="377" imgH="377" progId="TCLayout.ActiveDocument.1">
                  <p:embed/>
                </p:oleObj>
              </mc:Choice>
              <mc:Fallback>
                <p:oleObj name="think-cell Slide" r:id="rId34" imgW="377" imgH="377" progId="TCLayout.ActiveDocument.1">
                  <p:embed/>
                  <p:pic>
                    <p:nvPicPr>
                      <p:cNvPr id="9" name="Object 8" hidden="1"/>
                      <p:cNvPicPr/>
                      <p:nvPr/>
                    </p:nvPicPr>
                    <p:blipFill>
                      <a:blip r:embed="rId35"/>
                      <a:stretch>
                        <a:fillRect/>
                      </a:stretch>
                    </p:blipFill>
                    <p:spPr>
                      <a:xfrm>
                        <a:off x="1558"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2"/>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289017"/>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 id="2147484186" r:id="rId13"/>
    <p:sldLayoutId id="2147484187" r:id="rId14"/>
    <p:sldLayoutId id="2147484188" r:id="rId15"/>
    <p:sldLayoutId id="2147484189" r:id="rId16"/>
    <p:sldLayoutId id="2147484190" r:id="rId17"/>
    <p:sldLayoutId id="2147484191" r:id="rId18"/>
    <p:sldLayoutId id="2147484192" r:id="rId19"/>
    <p:sldLayoutId id="2147484193" r:id="rId20"/>
    <p:sldLayoutId id="2147484194" r:id="rId21"/>
    <p:sldLayoutId id="2147484195" r:id="rId22"/>
    <p:sldLayoutId id="2147484196" r:id="rId23"/>
    <p:sldLayoutId id="2147484197" r:id="rId24"/>
    <p:sldLayoutId id="2147484198" r:id="rId25"/>
    <p:sldLayoutId id="2147484199" r:id="rId26"/>
    <p:sldLayoutId id="2147484200" r:id="rId27"/>
    <p:sldLayoutId id="2147484201" r:id="rId28"/>
    <p:sldLayoutId id="2147484202" r:id="rId29"/>
    <p:sldLayoutId id="2147484203" r:id="rId30"/>
  </p:sldLayoutIdLst>
  <p:transition>
    <p:fade/>
  </p:transition>
  <p:hf sldNum="0" hdr="0" ftr="0" dt="0"/>
  <p:txStyles>
    <p:titleStyle>
      <a:lvl1pPr algn="l" defTabSz="913186" rtl="0" eaLnBrk="1" latinLnBrk="0" hangingPunct="1">
        <a:lnSpc>
          <a:spcPct val="90000"/>
        </a:lnSpc>
        <a:spcBef>
          <a:spcPct val="0"/>
        </a:spcBef>
        <a:buNone/>
        <a:defRPr lang="en-US" sz="3524" b="0" kern="1200" cap="none" spc="-100" baseline="0" dirty="0" smtClean="0">
          <a:ln w="3175">
            <a:noFill/>
          </a:ln>
          <a:solidFill>
            <a:schemeClr val="bg1"/>
          </a:solidFill>
          <a:effectLst/>
          <a:latin typeface="+mj-lt"/>
          <a:ea typeface="+mn-ea"/>
          <a:cs typeface="Segoe UI" pitchFamily="34" charset="0"/>
        </a:defRPr>
      </a:lvl1pPr>
    </p:titleStyle>
    <p:bodyStyle>
      <a:lvl1pPr marL="335711" marR="0" indent="-335711" algn="l" defTabSz="913186" rtl="0" eaLnBrk="1" fontAlgn="auto" latinLnBrk="0" hangingPunct="1">
        <a:lnSpc>
          <a:spcPct val="100000"/>
        </a:lnSpc>
        <a:spcBef>
          <a:spcPts val="587"/>
        </a:spcBef>
        <a:spcAft>
          <a:spcPts val="0"/>
        </a:spcAft>
        <a:buClrTx/>
        <a:buSzPct val="90000"/>
        <a:buFont typeface="Arial" pitchFamily="34" charset="0"/>
        <a:buChar char="•"/>
        <a:tabLst/>
        <a:defRPr sz="1369" kern="1200" spc="0" baseline="0">
          <a:gradFill>
            <a:gsLst>
              <a:gs pos="1250">
                <a:schemeClr val="tx1"/>
              </a:gs>
              <a:gs pos="100000">
                <a:schemeClr val="tx1"/>
              </a:gs>
            </a:gsLst>
            <a:lin ang="5400000" scaled="0"/>
          </a:gradFill>
          <a:latin typeface="+mn-lt"/>
          <a:ea typeface="+mn-ea"/>
          <a:cs typeface="+mn-cs"/>
        </a:defRPr>
      </a:lvl1pPr>
      <a:lvl2pPr marL="571952" marR="0" indent="-236241"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2pPr>
      <a:lvl3pPr marL="783324"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3pPr>
      <a:lvl4pPr marL="1007133"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4pPr>
      <a:lvl5pPr marL="1230938"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5pPr>
      <a:lvl6pPr marL="251126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54"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48"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4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6" rtl="0" eaLnBrk="1" latinLnBrk="0" hangingPunct="1">
        <a:defRPr sz="1763" kern="1200">
          <a:solidFill>
            <a:schemeClr val="tx1"/>
          </a:solidFill>
          <a:latin typeface="+mn-lt"/>
          <a:ea typeface="+mn-ea"/>
          <a:cs typeface="+mn-cs"/>
        </a:defRPr>
      </a:lvl1pPr>
      <a:lvl2pPr marL="456592" algn="l" defTabSz="913186" rtl="0" eaLnBrk="1" latinLnBrk="0" hangingPunct="1">
        <a:defRPr sz="1763" kern="1200">
          <a:solidFill>
            <a:schemeClr val="tx1"/>
          </a:solidFill>
          <a:latin typeface="+mn-lt"/>
          <a:ea typeface="+mn-ea"/>
          <a:cs typeface="+mn-cs"/>
        </a:defRPr>
      </a:lvl2pPr>
      <a:lvl3pPr marL="913186" algn="l" defTabSz="913186" rtl="0" eaLnBrk="1" latinLnBrk="0" hangingPunct="1">
        <a:defRPr sz="1763" kern="1200">
          <a:solidFill>
            <a:schemeClr val="tx1"/>
          </a:solidFill>
          <a:latin typeface="+mn-lt"/>
          <a:ea typeface="+mn-ea"/>
          <a:cs typeface="+mn-cs"/>
        </a:defRPr>
      </a:lvl3pPr>
      <a:lvl4pPr marL="1369778" algn="l" defTabSz="913186" rtl="0" eaLnBrk="1" latinLnBrk="0" hangingPunct="1">
        <a:defRPr sz="1763" kern="1200">
          <a:solidFill>
            <a:schemeClr val="tx1"/>
          </a:solidFill>
          <a:latin typeface="+mn-lt"/>
          <a:ea typeface="+mn-ea"/>
          <a:cs typeface="+mn-cs"/>
        </a:defRPr>
      </a:lvl4pPr>
      <a:lvl5pPr marL="1826371" algn="l" defTabSz="913186" rtl="0" eaLnBrk="1" latinLnBrk="0" hangingPunct="1">
        <a:defRPr sz="1763" kern="1200">
          <a:solidFill>
            <a:schemeClr val="tx1"/>
          </a:solidFill>
          <a:latin typeface="+mn-lt"/>
          <a:ea typeface="+mn-ea"/>
          <a:cs typeface="+mn-cs"/>
        </a:defRPr>
      </a:lvl5pPr>
      <a:lvl6pPr marL="2282965" algn="l" defTabSz="913186" rtl="0" eaLnBrk="1" latinLnBrk="0" hangingPunct="1">
        <a:defRPr sz="1763" kern="1200">
          <a:solidFill>
            <a:schemeClr val="tx1"/>
          </a:solidFill>
          <a:latin typeface="+mn-lt"/>
          <a:ea typeface="+mn-ea"/>
          <a:cs typeface="+mn-cs"/>
        </a:defRPr>
      </a:lvl6pPr>
      <a:lvl7pPr marL="2739558" algn="l" defTabSz="913186" rtl="0" eaLnBrk="1" latinLnBrk="0" hangingPunct="1">
        <a:defRPr sz="1763" kern="1200">
          <a:solidFill>
            <a:schemeClr val="tx1"/>
          </a:solidFill>
          <a:latin typeface="+mn-lt"/>
          <a:ea typeface="+mn-ea"/>
          <a:cs typeface="+mn-cs"/>
        </a:defRPr>
      </a:lvl7pPr>
      <a:lvl8pPr marL="3196151" algn="l" defTabSz="913186" rtl="0" eaLnBrk="1" latinLnBrk="0" hangingPunct="1">
        <a:defRPr sz="1763" kern="1200">
          <a:solidFill>
            <a:schemeClr val="tx1"/>
          </a:solidFill>
          <a:latin typeface="+mn-lt"/>
          <a:ea typeface="+mn-ea"/>
          <a:cs typeface="+mn-cs"/>
        </a:defRPr>
      </a:lvl8pPr>
      <a:lvl9pPr marL="3652745" algn="l" defTabSz="91318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6/3/2018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669443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471.xml"/><Relationship Id="rId4" Type="http://schemas.openxmlformats.org/officeDocument/2006/relationships/image" Target="../media/image6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94.xml"/></Relationships>
</file>

<file path=ppt/slides/_rels/slide101.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90.xml"/><Relationship Id="rId1" Type="http://schemas.openxmlformats.org/officeDocument/2006/relationships/slideLayout" Target="../slideLayouts/slideLayout294.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1.xml"/><Relationship Id="rId1" Type="http://schemas.openxmlformats.org/officeDocument/2006/relationships/slideLayout" Target="../slideLayouts/slideLayout133.xml"/><Relationship Id="rId5" Type="http://schemas.openxmlformats.org/officeDocument/2006/relationships/image" Target="../media/image111.emf"/><Relationship Id="rId4" Type="http://schemas.openxmlformats.org/officeDocument/2006/relationships/image" Target="../media/image144.png"/></Relationships>
</file>

<file path=ppt/slides/_rels/slide10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3.emf"/><Relationship Id="rId2" Type="http://schemas.openxmlformats.org/officeDocument/2006/relationships/notesSlide" Target="../notesSlides/notesSlide92.xml"/><Relationship Id="rId1" Type="http://schemas.openxmlformats.org/officeDocument/2006/relationships/slideLayout" Target="../slideLayouts/slideLayout113.xml"/><Relationship Id="rId6" Type="http://schemas.openxmlformats.org/officeDocument/2006/relationships/image" Target="../media/image148.png"/><Relationship Id="rId11" Type="http://schemas.openxmlformats.org/officeDocument/2006/relationships/image" Target="../media/image140.emf"/><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3.xml"/><Relationship Id="rId1" Type="http://schemas.openxmlformats.org/officeDocument/2006/relationships/slideLayout" Target="../slideLayouts/slideLayout310.xm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17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3.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96.xml"/><Relationship Id="rId1" Type="http://schemas.openxmlformats.org/officeDocument/2006/relationships/slideLayout" Target="../slideLayouts/slideLayout425.xml"/><Relationship Id="rId4" Type="http://schemas.openxmlformats.org/officeDocument/2006/relationships/hyperlink" Target="mailto:Dave.Burnison@Microsoft.co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7.xml"/><Relationship Id="rId1" Type="http://schemas.openxmlformats.org/officeDocument/2006/relationships/slideLayout" Target="../slideLayouts/slideLayout426.xml"/><Relationship Id="rId4" Type="http://schemas.openxmlformats.org/officeDocument/2006/relationships/image" Target="../media/image157.wmf"/></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6.xml"/><Relationship Id="rId1" Type="http://schemas.openxmlformats.org/officeDocument/2006/relationships/themeOverride" Target="../theme/themeOverride2.xml"/><Relationship Id="rId5" Type="http://schemas.openxmlformats.org/officeDocument/2006/relationships/image" Target="../media/image159.png"/><Relationship Id="rId4" Type="http://schemas.openxmlformats.org/officeDocument/2006/relationships/image" Target="../media/image15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7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64.png"/></Relationships>
</file>

<file path=ppt/slides/_rels/slide12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165.png"/></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167.png"/></Relationships>
</file>

<file path=ppt/slides/_rels/slide128.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117.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pivot=products&amp;panel=Compute" TargetMode="External"/><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1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1.xml"/><Relationship Id="rId1" Type="http://schemas.openxmlformats.org/officeDocument/2006/relationships/slideLayout" Target="../slideLayouts/slideLayout6.xml"/><Relationship Id="rId5" Type="http://schemas.openxmlformats.org/officeDocument/2006/relationships/image" Target="../media/image173.png"/><Relationship Id="rId4" Type="http://schemas.openxmlformats.org/officeDocument/2006/relationships/image" Target="../media/image172.png"/></Relationships>
</file>

<file path=ppt/slides/_rels/slide133.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4.xml"/><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3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8.xml"/><Relationship Id="rId1" Type="http://schemas.openxmlformats.org/officeDocument/2006/relationships/slideLayout" Target="../slideLayouts/slideLayout6.xml"/><Relationship Id="rId4" Type="http://schemas.openxmlformats.org/officeDocument/2006/relationships/image" Target="../media/image181.jpeg"/></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1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7.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0.xml"/><Relationship Id="rId1" Type="http://schemas.openxmlformats.org/officeDocument/2006/relationships/slideLayout" Target="../slideLayouts/slideLayout15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aka.ms/comparecompute"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73.xml"/></Relationships>
</file>

<file path=ppt/slides/_rels/slide2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3" Type="http://schemas.microsoft.com/office/2007/relationships/media" Target="../media/media1.mp4"/><Relationship Id="rId7" Type="http://schemas.openxmlformats.org/officeDocument/2006/relationships/image" Target="../media/image91.png"/><Relationship Id="rId2" Type="http://schemas.openxmlformats.org/officeDocument/2006/relationships/tags" Target="../tags/tag12.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15.xml"/><Relationship Id="rId4"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74.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24.xml"/></Relationships>
</file>

<file path=ppt/slides/_rels/slide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73.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224.xml"/></Relationships>
</file>

<file path=ppt/slides/_rels/slide3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0.xml"/><Relationship Id="rId1" Type="http://schemas.openxmlformats.org/officeDocument/2006/relationships/slideLayout" Target="../slideLayouts/slideLayout113.xml"/><Relationship Id="rId5" Type="http://schemas.openxmlformats.org/officeDocument/2006/relationships/image" Target="../media/image98.png"/><Relationship Id="rId4" Type="http://schemas.openxmlformats.org/officeDocument/2006/relationships/image" Target="../media/image97.emf"/></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387.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38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20.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7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0.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220.xml"/></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02.jpe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0.xml"/></Relationships>
</file>

<file path=ppt/slides/_rels/slide47.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6" Type="http://schemas.openxmlformats.org/officeDocument/2006/relationships/notesSlide" Target="../notesSlides/notesSlide36.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slideLayout" Target="../slideLayouts/slideLayout251.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73.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10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4.xml"/></Relationships>
</file>

<file path=ppt/slides/_rels/slide52.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107.xml"/><Relationship Id="rId6" Type="http://schemas.openxmlformats.org/officeDocument/2006/relationships/image" Target="../media/image109.emf"/><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46.xml"/><Relationship Id="rId1" Type="http://schemas.openxmlformats.org/officeDocument/2006/relationships/slideLayout" Target="../slideLayouts/slideLayout30.xml"/><Relationship Id="rId6" Type="http://schemas.openxmlformats.org/officeDocument/2006/relationships/image" Target="../media/image113.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47.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xml"/><Relationship Id="rId1" Type="http://schemas.openxmlformats.org/officeDocument/2006/relationships/slideLayout" Target="../slideLayouts/slideLayout45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74.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335.xml"/><Relationship Id="rId4" Type="http://schemas.openxmlformats.org/officeDocument/2006/relationships/image" Target="../media/image116.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7.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347.xml"/></Relationships>
</file>

<file path=ppt/slides/_rels/slide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5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7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6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65.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113.xml"/><Relationship Id="rId5" Type="http://schemas.openxmlformats.org/officeDocument/2006/relationships/image" Target="../media/image120.png"/><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74.xml"/></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165.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7.xml"/><Relationship Id="rId1" Type="http://schemas.openxmlformats.org/officeDocument/2006/relationships/slideLayout" Target="../slideLayouts/slideLayout113.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274.xml"/><Relationship Id="rId5" Type="http://schemas.openxmlformats.org/officeDocument/2006/relationships/image" Target="../media/image70.png"/><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5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47.xml"/><Relationship Id="rId1" Type="http://schemas.openxmlformats.org/officeDocument/2006/relationships/tags" Target="../tags/tag28.xml"/><Relationship Id="rId5" Type="http://schemas.openxmlformats.org/officeDocument/2006/relationships/image" Target="../media/image125.emf"/><Relationship Id="rId4" Type="http://schemas.openxmlformats.org/officeDocument/2006/relationships/image" Target="../media/image124.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47.xml"/></Relationships>
</file>

<file path=ppt/slides/_rels/slide82.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notesSlide" Target="../notesSlides/notesSlide71.xml"/><Relationship Id="rId1" Type="http://schemas.openxmlformats.org/officeDocument/2006/relationships/slideLayout" Target="../slideLayouts/slideLayout107.xml"/><Relationship Id="rId6" Type="http://schemas.openxmlformats.org/officeDocument/2006/relationships/image" Target="../media/image129.emf"/><Relationship Id="rId5" Type="http://schemas.openxmlformats.org/officeDocument/2006/relationships/image" Target="../media/image128.png"/><Relationship Id="rId4" Type="http://schemas.openxmlformats.org/officeDocument/2006/relationships/image" Target="../media/image127.emf"/><Relationship Id="rId9" Type="http://schemas.openxmlformats.org/officeDocument/2006/relationships/image" Target="../media/image13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17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76.xml"/><Relationship Id="rId1" Type="http://schemas.openxmlformats.org/officeDocument/2006/relationships/slideLayout" Target="../slideLayouts/slideLayout107.xml"/><Relationship Id="rId5" Type="http://schemas.openxmlformats.org/officeDocument/2006/relationships/image" Target="../media/image135.emf"/><Relationship Id="rId4" Type="http://schemas.openxmlformats.org/officeDocument/2006/relationships/image" Target="../media/image134.emf"/></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427.xml"/></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82.xml"/><Relationship Id="rId1" Type="http://schemas.openxmlformats.org/officeDocument/2006/relationships/slideLayout" Target="../slideLayouts/slideLayout17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83.xml"/><Relationship Id="rId1" Type="http://schemas.openxmlformats.org/officeDocument/2006/relationships/slideLayout" Target="../slideLayouts/slideLayout141.xml"/><Relationship Id="rId5" Type="http://schemas.openxmlformats.org/officeDocument/2006/relationships/image" Target="../media/image142.emf"/><Relationship Id="rId4" Type="http://schemas.openxmlformats.org/officeDocument/2006/relationships/image" Target="../media/image141.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9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9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6453" y="4377"/>
            <a:ext cx="8219095" cy="739718"/>
          </a:xfrm>
        </p:spPr>
        <p:txBody>
          <a:bodyPr/>
          <a:lstStyle/>
          <a:p>
            <a:r>
              <a:rPr lang="en-US" dirty="0"/>
              <a:t>Hello! Instructor introduction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34" y="5864288"/>
            <a:ext cx="2190420" cy="805732"/>
          </a:xfrm>
          <a:prstGeom prst="rect">
            <a:avLst/>
          </a:prstGeom>
        </p:spPr>
      </p:pic>
      <p:sp>
        <p:nvSpPr>
          <p:cNvPr id="3" name="Text Placeholder 2"/>
          <p:cNvSpPr>
            <a:spLocks noGrp="1"/>
          </p:cNvSpPr>
          <p:nvPr>
            <p:ph type="body" sz="quarter" idx="13"/>
          </p:nvPr>
        </p:nvSpPr>
        <p:spPr>
          <a:xfrm>
            <a:off x="1986452" y="1069815"/>
            <a:ext cx="6468732" cy="5098883"/>
          </a:xfrm>
        </p:spPr>
        <p:txBody>
          <a:bodyPr/>
          <a:lstStyle/>
          <a:p>
            <a:endParaRPr lang="en-US" sz="2397" dirty="0">
              <a:solidFill>
                <a:srgbClr val="0070C0"/>
              </a:solidFill>
            </a:endParaRPr>
          </a:p>
          <a:p>
            <a:endParaRPr lang="en-US" sz="2397" dirty="0">
              <a:solidFill>
                <a:srgbClr val="0070C0"/>
              </a:solidFill>
            </a:endParaRPr>
          </a:p>
          <a:p>
            <a:r>
              <a:rPr lang="en-US" sz="2397" dirty="0">
                <a:solidFill>
                  <a:srgbClr val="0070C0"/>
                </a:solidFill>
              </a:rPr>
              <a:t>Instructor: Mark Ingram</a:t>
            </a:r>
            <a:endParaRPr lang="en-US" sz="2397" dirty="0"/>
          </a:p>
          <a:p>
            <a:r>
              <a:rPr lang="en-US" sz="2397" dirty="0"/>
              <a:t>BSc (IT), MCT, MCSE Cloud Platform and Infrastructure, etc</a:t>
            </a:r>
          </a:p>
          <a:p>
            <a:r>
              <a:rPr lang="en-US" sz="2397" dirty="0"/>
              <a:t>Trained and / or consulted in 20 countries</a:t>
            </a:r>
          </a:p>
          <a:p>
            <a:r>
              <a:rPr lang="en-US" sz="2397" dirty="0"/>
              <a:t>Pluralsight author</a:t>
            </a:r>
          </a:p>
          <a:p>
            <a:pPr lvl="1"/>
            <a:r>
              <a:rPr lang="en-US" sz="1998" dirty="0"/>
              <a:t>Four courses—three on SharePoint 2016 and one on Windows 10 Data Security</a:t>
            </a:r>
          </a:p>
          <a:p>
            <a:endParaRPr lang="en-US" sz="2397" dirty="0"/>
          </a:p>
        </p:txBody>
      </p:sp>
      <p:grpSp>
        <p:nvGrpSpPr>
          <p:cNvPr id="17" name="Group 16"/>
          <p:cNvGrpSpPr>
            <a:grpSpLocks noChangeAspect="1"/>
          </p:cNvGrpSpPr>
          <p:nvPr/>
        </p:nvGrpSpPr>
        <p:grpSpPr>
          <a:xfrm>
            <a:off x="7808169" y="1069816"/>
            <a:ext cx="2089258" cy="1329528"/>
            <a:chOff x="1066800" y="1066800"/>
            <a:chExt cx="3352800" cy="2133600"/>
          </a:xfrm>
        </p:grpSpPr>
        <p:grpSp>
          <p:nvGrpSpPr>
            <p:cNvPr id="18" name="Group 17"/>
            <p:cNvGrpSpPr/>
            <p:nvPr/>
          </p:nvGrpSpPr>
          <p:grpSpPr>
            <a:xfrm>
              <a:off x="1066800" y="1066800"/>
              <a:ext cx="3352800" cy="2133600"/>
              <a:chOff x="762000" y="1066800"/>
              <a:chExt cx="3352800" cy="2133600"/>
            </a:xfrm>
            <a:solidFill>
              <a:srgbClr val="0072C6"/>
            </a:solidFill>
          </p:grpSpPr>
          <p:sp>
            <p:nvSpPr>
              <p:cNvPr id="20" name="Rounded Rectangle 19"/>
              <p:cNvSpPr>
                <a:spLocks noChangeAspect="1"/>
              </p:cNvSpPr>
              <p:nvPr/>
            </p:nvSpPr>
            <p:spPr>
              <a:xfrm>
                <a:off x="762000" y="1066800"/>
                <a:ext cx="3352800" cy="2133600"/>
              </a:xfrm>
              <a:prstGeom prst="roundRect">
                <a:avLst/>
              </a:prstGeom>
              <a:solidFill>
                <a:srgbClr val="00188F"/>
              </a:solidFill>
              <a:ln>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3"/>
                <a:endParaRPr lang="en-US" sz="1798" dirty="0">
                  <a:solidFill>
                    <a:prstClr val="white"/>
                  </a:solidFill>
                  <a:latin typeface="Calibri" panose="020F0502020204030204"/>
                </a:endParaRPr>
              </a:p>
            </p:txBody>
          </p:sp>
          <p:sp>
            <p:nvSpPr>
              <p:cNvPr id="21" name="Rectangle 20"/>
              <p:cNvSpPr/>
              <p:nvPr/>
            </p:nvSpPr>
            <p:spPr>
              <a:xfrm>
                <a:off x="762000" y="1676400"/>
                <a:ext cx="33528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3"/>
                <a:endParaRPr lang="en-US" sz="1798" dirty="0">
                  <a:solidFill>
                    <a:prstClr val="white"/>
                  </a:solidFill>
                  <a:latin typeface="Calibri" panose="020F0502020204030204"/>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6" y="1161615"/>
              <a:ext cx="1838325"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23685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Compute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30180" y="5314632"/>
            <a:ext cx="5340998" cy="1403461"/>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Dave Burnison </a:t>
            </a:r>
            <a:r>
              <a:rPr kumimoji="0" lang="en-US" sz="2800" b="1" i="0" u="none" strike="noStrike" kern="1200" cap="none" spc="0" normalizeH="0" baseline="0" noProof="0">
                <a:ln>
                  <a:noFill/>
                </a:ln>
                <a:solidFill>
                  <a:srgbClr val="00B050"/>
                </a:solidFill>
                <a:effectLst/>
                <a:uLnTx/>
                <a:uFillTx/>
                <a:latin typeface="Calibri" panose="020F0502020204030204"/>
                <a:ea typeface="+mn-ea"/>
                <a:cs typeface="+mn-cs"/>
              </a:rPr>
              <a:t>- Microsoft</a:t>
            </a:r>
            <a:endPar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Azure App Dev TSP </a:t>
            </a:r>
            <a:r>
              <a:rPr kumimoji="0" lang="en-US" sz="28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US NCR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panose="020F0502020204030204"/>
                <a:ea typeface="+mn-ea"/>
                <a:cs typeface="+mn-cs"/>
              </a:rPr>
              <a:t>dabu@microsoft.com </a:t>
            </a:r>
            <a:endParaRPr kumimoji="0" lang="en-US" sz="20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973" y="4377"/>
            <a:ext cx="6849246" cy="6849246"/>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782" y="5401602"/>
            <a:ext cx="5327192" cy="941386"/>
          </a:xfrm>
          <a:prstGeom prst="rect">
            <a:avLst/>
          </a:prstGeom>
          <a:noFill/>
        </p:spPr>
        <p:txBody>
          <a:bodyPr wrap="square" lIns="179285" tIns="143428" rIns="179285" bIns="143428" rtlCol="0">
            <a:spAutoFit/>
          </a:bodyPr>
          <a:lstStyle/>
          <a:p>
            <a:pPr defTabSz="913853">
              <a:lnSpc>
                <a:spcPct val="90000"/>
              </a:lnSpc>
              <a:spcAft>
                <a:spcPts val="588"/>
              </a:spcAft>
            </a:pPr>
            <a:r>
              <a:rPr lang="en-US" sz="2353" dirty="0">
                <a:solidFill>
                  <a:srgbClr val="FFFFFF"/>
                </a:solidFill>
                <a:latin typeface="Segoe UI Semilight"/>
              </a:rPr>
              <a:t>Dave Burnison </a:t>
            </a:r>
            <a:br>
              <a:rPr lang="en-US" sz="2353" dirty="0">
                <a:solidFill>
                  <a:srgbClr val="FFFFFF"/>
                </a:solidFill>
                <a:latin typeface="Segoe UI Semilight"/>
              </a:rPr>
            </a:br>
            <a:r>
              <a:rPr lang="en-US" sz="2353" dirty="0">
                <a:solidFill>
                  <a:srgbClr val="353535"/>
                </a:solidFill>
                <a:latin typeface="Segoe UI Semilight"/>
                <a:hlinkClick r:id="rId4"/>
              </a:rPr>
              <a:t>Dave.Burnison@Microsoft.com</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298" y="5957147"/>
            <a:ext cx="10746445" cy="605782"/>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752068" y="473845"/>
            <a:ext cx="984949" cy="191026"/>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94" y="3160381"/>
            <a:ext cx="2686566" cy="474100"/>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C:\Users\DaveB\AppData\Local\Temp\SNAGHTML904bba5.PNG">
            <a:extLst>
              <a:ext uri="{FF2B5EF4-FFF2-40B4-BE49-F238E27FC236}">
                <a16:creationId xmlns:a16="http://schemas.microsoft.com/office/drawing/2014/main" id="{59BACD19-A463-4157-8D98-273F8B8A5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104" y="480906"/>
            <a:ext cx="8453316" cy="589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Compute</a:t>
            </a:r>
          </a:p>
        </p:txBody>
      </p:sp>
      <p:sp>
        <p:nvSpPr>
          <p:cNvPr id="6" name="TextBox 5">
            <a:extLst>
              <a:ext uri="{FF2B5EF4-FFF2-40B4-BE49-F238E27FC236}">
                <a16:creationId xmlns:a16="http://schemas.microsoft.com/office/drawing/2014/main" id="{7F1A107D-A2A1-488F-8FBD-64FEEF1C35F7}"/>
              </a:ext>
            </a:extLst>
          </p:cNvPr>
          <p:cNvSpPr txBox="1"/>
          <p:nvPr/>
        </p:nvSpPr>
        <p:spPr>
          <a:xfrm>
            <a:off x="3543300" y="6412230"/>
            <a:ext cx="8472488" cy="369332"/>
          </a:xfrm>
          <a:prstGeom prst="rect">
            <a:avLst/>
          </a:prstGeom>
          <a:noFill/>
        </p:spPr>
        <p:txBody>
          <a:bodyPr wrap="square" rtlCol="0">
            <a:spAutoFit/>
          </a:bodyPr>
          <a:lstStyle/>
          <a:p>
            <a:r>
              <a:rPr lang="en-US" dirty="0">
                <a:hlinkClick r:id="rId3"/>
              </a:rPr>
              <a:t>https://docs.microsoft.com/en-us/azure/#pivot=products&amp;panel=Compute</a:t>
            </a:r>
            <a:r>
              <a:rPr lang="en-US" dirty="0"/>
              <a:t> </a:t>
            </a:r>
          </a:p>
        </p:txBody>
      </p:sp>
    </p:spTree>
    <p:extLst>
      <p:ext uri="{BB962C8B-B14F-4D97-AF65-F5344CB8AC3E}">
        <p14:creationId xmlns:p14="http://schemas.microsoft.com/office/powerpoint/2010/main" val="37257076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Tree>
    <p:extLst>
      <p:ext uri="{BB962C8B-B14F-4D97-AF65-F5344CB8AC3E}">
        <p14:creationId xmlns:p14="http://schemas.microsoft.com/office/powerpoint/2010/main" val="354471780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
        <p:nvSpPr>
          <p:cNvPr id="3" name="Rectangle 2"/>
          <p:cNvSpPr/>
          <p:nvPr/>
        </p:nvSpPr>
        <p:spPr bwMode="auto">
          <a:xfrm>
            <a:off x="4340711" y="2917366"/>
            <a:ext cx="3377901" cy="87470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4"/>
          <p:cNvSpPr/>
          <p:nvPr/>
        </p:nvSpPr>
        <p:spPr bwMode="auto">
          <a:xfrm>
            <a:off x="1454076" y="1810349"/>
            <a:ext cx="2138978" cy="71769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Storage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8276216" y="4297680"/>
            <a:ext cx="2316479" cy="108869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&amp; Analytics</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Rectangle 7"/>
          <p:cNvSpPr/>
          <p:nvPr/>
        </p:nvSpPr>
        <p:spPr bwMode="auto">
          <a:xfrm>
            <a:off x="1882588" y="3584340"/>
            <a:ext cx="1850316" cy="7133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Security &amp; Management</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p:cNvSpPr/>
          <p:nvPr/>
        </p:nvSpPr>
        <p:spPr bwMode="auto">
          <a:xfrm>
            <a:off x="5394961" y="4178205"/>
            <a:ext cx="2051124" cy="5673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a:t>
            </a:r>
            <a:endPar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 name="Rectangle 10"/>
          <p:cNvSpPr/>
          <p:nvPr/>
        </p:nvSpPr>
        <p:spPr bwMode="auto">
          <a:xfrm>
            <a:off x="7718612" y="1320356"/>
            <a:ext cx="1850316" cy="71334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Overview &amp; Basics</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35148057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Compare Compute Options</a:t>
            </a:r>
          </a:p>
        </p:txBody>
      </p:sp>
      <p:sp>
        <p:nvSpPr>
          <p:cNvPr id="6" name="TextBox 5">
            <a:extLst>
              <a:ext uri="{FF2B5EF4-FFF2-40B4-BE49-F238E27FC236}">
                <a16:creationId xmlns:a16="http://schemas.microsoft.com/office/drawing/2014/main" id="{7F1A107D-A2A1-488F-8FBD-64FEEF1C35F7}"/>
              </a:ext>
            </a:extLst>
          </p:cNvPr>
          <p:cNvSpPr txBox="1"/>
          <p:nvPr/>
        </p:nvSpPr>
        <p:spPr>
          <a:xfrm>
            <a:off x="3560060" y="6261618"/>
            <a:ext cx="8631940" cy="369332"/>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2"/>
              </a:rPr>
              <a:t>https://aka.ms/comparecompute</a:t>
            </a:r>
            <a:endPar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050" name="Picture 2" descr="C:\Users\DaveB\AppData\Local\Temp\SNAGHTML90aafb1.PNG">
            <a:extLst>
              <a:ext uri="{FF2B5EF4-FFF2-40B4-BE49-F238E27FC236}">
                <a16:creationId xmlns:a16="http://schemas.microsoft.com/office/drawing/2014/main" id="{57474C77-FAE9-4023-B937-7ADE6DB2F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060" y="811953"/>
            <a:ext cx="8455728" cy="523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73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27650" name="Picture 2" descr="Related image">
            <a:extLst>
              <a:ext uri="{FF2B5EF4-FFF2-40B4-BE49-F238E27FC236}">
                <a16:creationId xmlns:a16="http://schemas.microsoft.com/office/drawing/2014/main" id="{B3355BC0-154C-4A84-826B-2B494EBB7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721" y="458147"/>
            <a:ext cx="8705323" cy="580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5444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r>
              <a:rPr lang="en-US" dirty="0">
                <a:hlinkClick r:id="rId2"/>
              </a:rPr>
              <a:t>https://azure.microsoft.com/en-us/resources/templates/</a:t>
            </a:r>
            <a:endParaRPr lang="en-US" dirty="0"/>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3212010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143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28674" name="Picture 2" descr="Related image">
            <a:extLst>
              <a:ext uri="{FF2B5EF4-FFF2-40B4-BE49-F238E27FC236}">
                <a16:creationId xmlns:a16="http://schemas.microsoft.com/office/drawing/2014/main" id="{83DC2FE7-E837-45A4-AB44-FA802BDC0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225" y="434419"/>
            <a:ext cx="7910159" cy="593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0350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
        <p:nvSpPr>
          <p:cNvPr id="3" name="Rectangle 2"/>
          <p:cNvSpPr/>
          <p:nvPr/>
        </p:nvSpPr>
        <p:spPr bwMode="auto">
          <a:xfrm>
            <a:off x="4314548" y="2095130"/>
            <a:ext cx="3178205" cy="327586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a:ln>
                  <a:noFill/>
                </a:ln>
                <a:solidFill>
                  <a:srgbClr val="292929"/>
                </a:solidFill>
                <a:effectLst/>
                <a:uLnTx/>
                <a:uFillTx/>
                <a:latin typeface="Segoe UI"/>
                <a:ea typeface="+mn-ea"/>
                <a:cs typeface="+mn-cs"/>
              </a:rPr>
              <a:t>St</a:t>
            </a:r>
            <a:endParaRPr kumimoji="0" lang="en-US" sz="2200" b="0" i="0" u="none" strike="noStrike" kern="1200" cap="none" spc="0" normalizeH="0" baseline="0" noProof="0">
              <a:ln>
                <a:noFill/>
              </a:ln>
              <a:solidFill>
                <a:srgbClr val="292929"/>
              </a:solidFill>
              <a:effectLst/>
              <a:uLnTx/>
              <a:uFillTx/>
              <a:latin typeface="Segoe UI"/>
              <a:ea typeface="+mn-ea"/>
              <a:cs typeface="+mn-cs"/>
            </a:endParaRPr>
          </a:p>
        </p:txBody>
      </p:sp>
      <p:sp>
        <p:nvSpPr>
          <p:cNvPr id="5" name="TextBox 4"/>
          <p:cNvSpPr txBox="1"/>
          <p:nvPr/>
        </p:nvSpPr>
        <p:spPr>
          <a:xfrm>
            <a:off x="4740676" y="4296792"/>
            <a:ext cx="2317072"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Storage</a:t>
            </a:r>
          </a:p>
        </p:txBody>
      </p:sp>
      <p:sp>
        <p:nvSpPr>
          <p:cNvPr id="7" name="TextBox 6"/>
          <p:cNvSpPr txBox="1"/>
          <p:nvPr/>
        </p:nvSpPr>
        <p:spPr>
          <a:xfrm>
            <a:off x="4447713" y="2290439"/>
            <a:ext cx="532660"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29698" name="Picture 2" descr="Related image">
            <a:extLst>
              <a:ext uri="{FF2B5EF4-FFF2-40B4-BE49-F238E27FC236}">
                <a16:creationId xmlns:a16="http://schemas.microsoft.com/office/drawing/2014/main" id="{5361F1F0-3F0F-4CFF-9955-F35A05C0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708" y="545068"/>
            <a:ext cx="9214025" cy="575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6339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dirty="0"/>
              <a:t>Disaster recovery is being able to recover your application into another Azure datacenter</a:t>
            </a:r>
          </a:p>
          <a:p>
            <a:r>
              <a:rPr lang="en-US" dirty="0"/>
              <a:t>Keywords:</a:t>
            </a:r>
          </a:p>
          <a:p>
            <a:pPr lvl="1"/>
            <a:r>
              <a:rPr lang="en-US" dirty="0"/>
              <a:t>RTO: Recovery Time Objective</a:t>
            </a:r>
          </a:p>
          <a:p>
            <a:pPr lvl="1"/>
            <a:r>
              <a:rPr lang="en-US" dirty="0"/>
              <a:t>RPO: Recovery Point Objective</a:t>
            </a:r>
          </a:p>
          <a:p>
            <a:r>
              <a:rPr lang="en-US" dirty="0"/>
              <a:t>Options range from:</a:t>
            </a:r>
          </a:p>
          <a:p>
            <a:pPr lvl="1"/>
            <a:r>
              <a:rPr lang="en-US" dirty="0"/>
              <a:t>Complete active/active deployment in multiple datacenters</a:t>
            </a:r>
          </a:p>
          <a:p>
            <a:pPr lvl="1"/>
            <a:r>
              <a:rPr lang="en-US" dirty="0"/>
              <a:t>Active/Passive deployment in multiple datacenters</a:t>
            </a:r>
          </a:p>
          <a:p>
            <a:pPr lvl="1"/>
            <a:r>
              <a:rPr lang="en-US" dirty="0"/>
              <a:t>Active deployment in one datacenter, with backups stored in 2</a:t>
            </a:r>
            <a:r>
              <a:rPr lang="en-US" baseline="30000" dirty="0"/>
              <a:t>nd</a:t>
            </a:r>
            <a:r>
              <a:rPr lang="en-US" dirty="0"/>
              <a:t> datacenter</a:t>
            </a:r>
          </a:p>
        </p:txBody>
      </p:sp>
    </p:spTree>
    <p:extLst>
      <p:ext uri="{BB962C8B-B14F-4D97-AF65-F5344CB8AC3E}">
        <p14:creationId xmlns:p14="http://schemas.microsoft.com/office/powerpoint/2010/main" val="3437175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6FDB-4FB0-4A04-B313-30F70C08901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67568A-A0B2-471F-8030-6D66006EFB42}"/>
              </a:ext>
            </a:extLst>
          </p:cNvPr>
          <p:cNvSpPr>
            <a:spLocks noGrp="1"/>
          </p:cNvSpPr>
          <p:nvPr>
            <p:ph type="subTitle" idx="1"/>
          </p:nvPr>
        </p:nvSpPr>
        <p:spPr/>
        <p:txBody>
          <a:bodyPr/>
          <a:lstStyle/>
          <a:p>
            <a:endParaRPr lang="en-US"/>
          </a:p>
        </p:txBody>
      </p:sp>
      <p:pic>
        <p:nvPicPr>
          <p:cNvPr id="30722" name="Picture 2" descr="Related image">
            <a:extLst>
              <a:ext uri="{FF2B5EF4-FFF2-40B4-BE49-F238E27FC236}">
                <a16:creationId xmlns:a16="http://schemas.microsoft.com/office/drawing/2014/main" id="{A06CCC27-3E06-4CBD-AACB-6C680AE0C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499" y="485065"/>
            <a:ext cx="7536768" cy="5676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2253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3902064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Reach &amp; locality</a:t>
            </a:r>
          </a:p>
        </p:txBody>
      </p:sp>
    </p:spTree>
    <p:extLst>
      <p:ext uri="{BB962C8B-B14F-4D97-AF65-F5344CB8AC3E}">
        <p14:creationId xmlns:p14="http://schemas.microsoft.com/office/powerpoint/2010/main" val="2478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images of pail">
            <a:extLst>
              <a:ext uri="{FF2B5EF4-FFF2-40B4-BE49-F238E27FC236}">
                <a16:creationId xmlns:a16="http://schemas.microsoft.com/office/drawing/2014/main" id="{5A14A948-EB4D-4E90-8A5E-52669737F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317"/>
            <a:ext cx="12192001" cy="683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84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fire put out with water bucket">
            <a:extLst>
              <a:ext uri="{FF2B5EF4-FFF2-40B4-BE49-F238E27FC236}">
                <a16:creationId xmlns:a16="http://schemas.microsoft.com/office/drawing/2014/main" id="{9B22012A-2783-4E3C-9A75-457E2B089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885" y="862206"/>
            <a:ext cx="5677980" cy="488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775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ire put out with water bucket">
            <a:extLst>
              <a:ext uri="{FF2B5EF4-FFF2-40B4-BE49-F238E27FC236}">
                <a16:creationId xmlns:a16="http://schemas.microsoft.com/office/drawing/2014/main" id="{2B3CBB39-78C5-4E31-A162-18E8423A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877" y="1187160"/>
            <a:ext cx="8964248" cy="448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6519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 name="Title 1"/>
          <p:cNvSpPr>
            <a:spLocks noGrp="1"/>
          </p:cNvSpPr>
          <p:nvPr>
            <p:ph type="title"/>
          </p:nvPr>
        </p:nvSpPr>
        <p:spPr>
          <a:xfrm>
            <a:off x="232801" y="2529197"/>
            <a:ext cx="7741986" cy="4324426"/>
          </a:xfrm>
        </p:spPr>
        <p:txBody>
          <a:bodyPr/>
          <a:lstStyle/>
          <a:p>
            <a:br>
              <a:rPr lang="en-US" dirty="0"/>
            </a:br>
            <a:r>
              <a:rPr lang="en-US" sz="2797" dirty="0">
                <a:solidFill>
                  <a:schemeClr val="tx2"/>
                </a:solidFill>
              </a:rPr>
              <a:t>Exam 70-535 Certification Jump Start</a:t>
            </a: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1765" dirty="0">
                <a:solidFill>
                  <a:schemeClr val="tx2"/>
                </a:solidFill>
              </a:rPr>
            </a:br>
            <a:r>
              <a:rPr lang="en-US" sz="2797" dirty="0">
                <a:solidFill>
                  <a:schemeClr val="tx1"/>
                </a:solidFill>
              </a:rPr>
              <a:t>Dave Burnison </a:t>
            </a:r>
            <a:br>
              <a:rPr lang="en-US" sz="2797" dirty="0">
                <a:solidFill>
                  <a:schemeClr val="tx1"/>
                </a:solidFill>
              </a:rPr>
            </a:br>
            <a:r>
              <a:rPr lang="en-US" sz="2797" dirty="0">
                <a:solidFill>
                  <a:schemeClr val="tx1"/>
                </a:solidFill>
              </a:rPr>
              <a:t>Technology Solutions Professional  - Azure App Dev</a:t>
            </a:r>
            <a:br>
              <a:rPr lang="en-US" sz="2797" dirty="0">
                <a:solidFill>
                  <a:schemeClr val="tx1"/>
                </a:solidFill>
              </a:rPr>
            </a:br>
            <a:r>
              <a:rPr lang="en-US" sz="2797" dirty="0">
                <a:solidFill>
                  <a:schemeClr val="tx1"/>
                </a:solidFill>
                <a:hlinkClick r:id="rId3"/>
              </a:rPr>
              <a:t>Dave.Burnison@Microsoft.com </a:t>
            </a:r>
            <a:br>
              <a:rPr lang="en-US" sz="2797" dirty="0">
                <a:solidFill>
                  <a:schemeClr val="tx2"/>
                </a:solidFill>
              </a:rPr>
            </a:br>
            <a:endParaRPr lang="en-US" sz="3596" dirty="0">
              <a:solidFill>
                <a:schemeClr val="tx2"/>
              </a:solidFill>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3" name="Digital Transformation"/>
          <p:cNvSpPr txBox="1">
            <a:spLocks/>
          </p:cNvSpPr>
          <p:nvPr/>
        </p:nvSpPr>
        <p:spPr>
          <a:xfrm>
            <a:off x="232802" y="2421944"/>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031">
              <a:defRPr/>
            </a:pPr>
            <a:r>
              <a:rPr lang="en-US" sz="4395" spc="0" dirty="0">
                <a:solidFill>
                  <a:srgbClr val="FFFFFF"/>
                </a:solidFill>
              </a:rPr>
              <a:t>Azure Compute</a:t>
            </a:r>
            <a:endParaRPr lang="en-US" sz="4395" spc="0" dirty="0">
              <a:solidFill>
                <a:srgbClr val="FFFFFF"/>
              </a:solidFill>
              <a:latin typeface="Segoe UI Light"/>
            </a:endParaRP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3.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20.xml.rels><?xml version="1.0" encoding="UTF-8" standalone="yes"?>
<Relationships xmlns="http://schemas.openxmlformats.org/package/2006/relationships"><Relationship Id="rId1" Type="http://schemas.openxmlformats.org/officeDocument/2006/relationships/image" Target="../media/image42.png"/></Relationships>
</file>

<file path=ppt/theme/_rels/theme21.xml.rels><?xml version="1.0" encoding="UTF-8" standalone="yes"?>
<Relationships xmlns="http://schemas.openxmlformats.org/package/2006/relationships"><Relationship Id="rId1" Type="http://schemas.openxmlformats.org/officeDocument/2006/relationships/image" Target="../media/image4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3.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4.xml><?xml version="1.0" encoding="utf-8"?>
<a:theme xmlns:a="http://schemas.openxmlformats.org/drawingml/2006/main" name="8_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15710</TotalTime>
  <Words>12734</Words>
  <Application>Microsoft Office PowerPoint</Application>
  <PresentationFormat>Widescreen</PresentationFormat>
  <Paragraphs>1967</Paragraphs>
  <Slides>143</Slides>
  <Notes>132</Notes>
  <HiddenSlides>57</HiddenSlides>
  <MMClips>1</MMClips>
  <ScaleCrop>false</ScaleCrop>
  <HeadingPairs>
    <vt:vector size="8" baseType="variant">
      <vt:variant>
        <vt:lpstr>Fonts Used</vt:lpstr>
      </vt:variant>
      <vt:variant>
        <vt:i4>20</vt:i4>
      </vt:variant>
      <vt:variant>
        <vt:lpstr>Theme</vt:lpstr>
      </vt:variant>
      <vt:variant>
        <vt:i4>25</vt:i4>
      </vt:variant>
      <vt:variant>
        <vt:lpstr>Embedded OLE Servers</vt:lpstr>
      </vt:variant>
      <vt:variant>
        <vt:i4>1</vt:i4>
      </vt:variant>
      <vt:variant>
        <vt:lpstr>Slide Titles</vt:lpstr>
      </vt:variant>
      <vt:variant>
        <vt:i4>143</vt:i4>
      </vt:variant>
    </vt:vector>
  </HeadingPairs>
  <TitlesOfParts>
    <vt:vector size="189" baseType="lpstr">
      <vt:lpstr>MS PGothic</vt:lpstr>
      <vt:lpstr>MS PGothic</vt:lpstr>
      <vt:lpstr>&amp;quot</vt:lpstr>
      <vt:lpstr>Arial</vt:lpstr>
      <vt:lpstr>Calibri</vt:lpstr>
      <vt:lpstr>Calibri Light</vt:lpstr>
      <vt:lpstr>Consolas</vt:lpstr>
      <vt:lpstr>Courier New</vt:lpstr>
      <vt:lpstr>Helvetica Neue</vt:lpstr>
      <vt:lpstr>Segoe</vt:lpstr>
      <vt:lpstr>Segoe Pro Light</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1_Azure_2015</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8_Office Theme</vt:lpstr>
      <vt:lpstr>1_3CMG_MarketResearch_template_White_16-9_internalUse</vt:lpstr>
      <vt:lpstr>think-cell Slide</vt:lpstr>
      <vt:lpstr>Hello! Instructor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Exam 70-535 Certification Jump Start      Dave Burnison  Technology Solutions Professional  - Azure App Dev Dave.Burnison@Microsoft.com  </vt:lpstr>
      <vt:lpstr>Azure Compute</vt:lpstr>
      <vt:lpstr>Design Compute Infrastructure (20-25%)</vt:lpstr>
      <vt:lpstr>PowerPoint Presentation</vt:lpstr>
      <vt:lpstr>Azure Doc: Compute</vt:lpstr>
      <vt:lpstr>PowerPoint Presentation</vt:lpstr>
      <vt:lpstr>PowerPoint Presentation</vt:lpstr>
      <vt:lpstr>PowerPoint Presentation</vt:lpstr>
      <vt:lpstr>PowerPoint Presentation</vt:lpstr>
      <vt:lpstr>Compute</vt:lpstr>
      <vt:lpstr>Azure Doc: Compare Compute Options</vt:lpstr>
      <vt:lpstr>Azure Resource Manager (ARM) </vt:lpstr>
      <vt:lpstr>Azure Resource Manager Terminology</vt:lpstr>
      <vt:lpstr>Reusable ARM Templates</vt:lpstr>
      <vt:lpstr>PowerPoint Presentation</vt:lpstr>
      <vt:lpstr>PowerPoint Presentation</vt:lpstr>
      <vt:lpstr>PowerPoint Presentation</vt:lpstr>
      <vt:lpstr>Reusable ARM templates</vt:lpstr>
      <vt:lpstr>PowerPoint Presentation</vt:lpstr>
      <vt:lpstr>PowerPoint Presentation</vt:lpstr>
      <vt:lpstr>PowerPoint Presentation</vt:lpstr>
      <vt:lpstr>Introducing: The                   2017 VM Series…</vt:lpstr>
      <vt:lpstr>Azure VM Sizes</vt:lpstr>
      <vt:lpstr>VM Sizes</vt:lpstr>
      <vt:lpstr>VM Azure Compute Unit (ACU) </vt:lpstr>
      <vt:lpstr>The Fundamental Element of Azure</vt:lpstr>
      <vt:lpstr>The Fundamental Element of Azure</vt:lpstr>
      <vt:lpstr>VM Disks</vt:lpstr>
      <vt:lpstr>PowerPoint Presentation</vt:lpstr>
      <vt:lpstr>VM Recommendations</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Create compute-intensive application</vt:lpstr>
      <vt:lpstr>WHAT IS HIGH PERFORMANCE COMPUTING?</vt:lpstr>
      <vt:lpstr>Cloud value for big compute</vt:lpstr>
      <vt:lpstr>Azure Batch Concepts</vt:lpstr>
      <vt:lpstr>PowerPoint Presentation</vt:lpstr>
      <vt:lpstr>PowerPoint Presentation</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Questions?</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Ingram</cp:lastModifiedBy>
  <cp:revision>219</cp:revision>
  <dcterms:created xsi:type="dcterms:W3CDTF">2017-06-01T19:54:22Z</dcterms:created>
  <dcterms:modified xsi:type="dcterms:W3CDTF">2018-06-04T16:14:16Z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